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261" r:id="rId2"/>
    <p:sldId id="649" r:id="rId3"/>
    <p:sldId id="659" r:id="rId4"/>
    <p:sldId id="660" r:id="rId5"/>
    <p:sldId id="618" r:id="rId6"/>
    <p:sldId id="657" r:id="rId7"/>
    <p:sldId id="675" r:id="rId8"/>
    <p:sldId id="672" r:id="rId9"/>
    <p:sldId id="673" r:id="rId10"/>
    <p:sldId id="613" r:id="rId11"/>
    <p:sldId id="674" r:id="rId12"/>
    <p:sldId id="663" r:id="rId13"/>
    <p:sldId id="664" r:id="rId14"/>
    <p:sldId id="665" r:id="rId15"/>
    <p:sldId id="676" r:id="rId16"/>
    <p:sldId id="669" r:id="rId17"/>
    <p:sldId id="677" r:id="rId18"/>
    <p:sldId id="678" r:id="rId19"/>
    <p:sldId id="679" r:id="rId20"/>
    <p:sldId id="680" r:id="rId21"/>
    <p:sldId id="681" r:id="rId22"/>
    <p:sldId id="682" r:id="rId23"/>
    <p:sldId id="670" r:id="rId24"/>
    <p:sldId id="671" r:id="rId25"/>
    <p:sldId id="639" r:id="rId26"/>
    <p:sldId id="640" r:id="rId27"/>
    <p:sldId id="641" r:id="rId28"/>
    <p:sldId id="651" r:id="rId29"/>
    <p:sldId id="667" r:id="rId30"/>
    <p:sldId id="668" r:id="rId31"/>
    <p:sldId id="644" r:id="rId32"/>
    <p:sldId id="655" r:id="rId33"/>
    <p:sldId id="661" r:id="rId34"/>
  </p:sldIdLst>
  <p:sldSz cx="9486900" cy="7315200"/>
  <p:notesSz cx="6797675" cy="987425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80A"/>
    <a:srgbClr val="FF0000"/>
    <a:srgbClr val="FF99FF"/>
    <a:srgbClr val="DDDDDD"/>
    <a:srgbClr val="FF825B"/>
    <a:srgbClr val="FFFFCC"/>
    <a:srgbClr val="FF66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2" y="-78"/>
      </p:cViewPr>
      <p:guideLst>
        <p:guide orient="horz" pos="2304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533"/>
    </p:cViewPr>
  </p:sorterViewPr>
  <p:notesViewPr>
    <p:cSldViewPr>
      <p:cViewPr varScale="1">
        <p:scale>
          <a:sx n="76" d="100"/>
          <a:sy n="76" d="100"/>
        </p:scale>
        <p:origin x="-2196" y="-84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F1364-8343-4067-B6E3-8C606D3156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AEE873-08D7-4177-8D50-ADB5771C17E3}">
      <dgm:prSet phldrT="[Texto]"/>
      <dgm:spPr/>
      <dgm:t>
        <a:bodyPr/>
        <a:lstStyle/>
        <a:p>
          <a:r>
            <a:rPr lang="pt-BR" dirty="0" smtClean="0"/>
            <a:t>Autuação</a:t>
          </a:r>
          <a:endParaRPr lang="pt-BR" dirty="0"/>
        </a:p>
      </dgm:t>
    </dgm:pt>
    <dgm:pt modelId="{1EF7953F-BD59-475E-9B37-4C801F1E1CDF}" type="parTrans" cxnId="{CC7E2C85-ED6C-4A54-BF1C-0B3D6EE97FFC}">
      <dgm:prSet/>
      <dgm:spPr/>
      <dgm:t>
        <a:bodyPr/>
        <a:lstStyle/>
        <a:p>
          <a:endParaRPr lang="pt-BR"/>
        </a:p>
      </dgm:t>
    </dgm:pt>
    <dgm:pt modelId="{1D4546BA-F17D-4F05-9956-4FB4F7FB6E44}" type="sibTrans" cxnId="{CC7E2C85-ED6C-4A54-BF1C-0B3D6EE97FFC}">
      <dgm:prSet/>
      <dgm:spPr/>
      <dgm:t>
        <a:bodyPr/>
        <a:lstStyle/>
        <a:p>
          <a:endParaRPr lang="pt-BR"/>
        </a:p>
      </dgm:t>
    </dgm:pt>
    <dgm:pt modelId="{34A0D471-8EE6-4A32-9D9F-28A5208E5E80}">
      <dgm:prSet phldrT="[Texto]"/>
      <dgm:spPr/>
      <dgm:t>
        <a:bodyPr/>
        <a:lstStyle/>
        <a:p>
          <a:r>
            <a:rPr lang="pt-BR" dirty="0" smtClean="0"/>
            <a:t>Documentação completa e consistente ?</a:t>
          </a:r>
          <a:endParaRPr lang="pt-BR" dirty="0"/>
        </a:p>
      </dgm:t>
    </dgm:pt>
    <dgm:pt modelId="{138C6D8E-BFF0-43B6-9A4B-AB6A6D6BEAA5}" type="parTrans" cxnId="{4634DD9C-8E5E-4D93-BDBF-49AFBB0B7B9D}">
      <dgm:prSet/>
      <dgm:spPr/>
      <dgm:t>
        <a:bodyPr/>
        <a:lstStyle/>
        <a:p>
          <a:endParaRPr lang="pt-BR"/>
        </a:p>
      </dgm:t>
    </dgm:pt>
    <dgm:pt modelId="{6DB920B1-8DA8-460A-A364-D91FA1992EBC}" type="sibTrans" cxnId="{4634DD9C-8E5E-4D93-BDBF-49AFBB0B7B9D}">
      <dgm:prSet/>
      <dgm:spPr/>
      <dgm:t>
        <a:bodyPr/>
        <a:lstStyle/>
        <a:p>
          <a:endParaRPr lang="pt-BR"/>
        </a:p>
      </dgm:t>
    </dgm:pt>
    <dgm:pt modelId="{09EFB577-2805-4A36-BFAC-8768F69A289B}">
      <dgm:prSet phldrT="[Texto]"/>
      <dgm:spPr/>
      <dgm:t>
        <a:bodyPr/>
        <a:lstStyle/>
        <a:p>
          <a:r>
            <a:rPr lang="pt-BR" dirty="0" smtClean="0"/>
            <a:t>Análise preliminar</a:t>
          </a:r>
          <a:endParaRPr lang="pt-BR" dirty="0"/>
        </a:p>
      </dgm:t>
    </dgm:pt>
    <dgm:pt modelId="{C41B49FC-51B9-4099-8C06-A64B29CF43E5}" type="parTrans" cxnId="{3937AABC-B517-412B-B991-F0CAEFC2006A}">
      <dgm:prSet/>
      <dgm:spPr/>
      <dgm:t>
        <a:bodyPr/>
        <a:lstStyle/>
        <a:p>
          <a:endParaRPr lang="pt-BR"/>
        </a:p>
      </dgm:t>
    </dgm:pt>
    <dgm:pt modelId="{3989B98B-7442-40B0-B27D-3F5E41F2F917}" type="sibTrans" cxnId="{3937AABC-B517-412B-B991-F0CAEFC2006A}">
      <dgm:prSet/>
      <dgm:spPr/>
      <dgm:t>
        <a:bodyPr/>
        <a:lstStyle/>
        <a:p>
          <a:endParaRPr lang="pt-BR"/>
        </a:p>
      </dgm:t>
    </dgm:pt>
    <dgm:pt modelId="{856762F5-AD10-4104-922A-03A409F47E81}">
      <dgm:prSet phldrT="[Texto]"/>
      <dgm:spPr/>
      <dgm:t>
        <a:bodyPr/>
        <a:lstStyle/>
        <a:p>
          <a:r>
            <a:rPr lang="pt-BR" dirty="0" smtClean="0"/>
            <a:t>Existe projeto de pesquisa ?</a:t>
          </a:r>
          <a:endParaRPr lang="pt-BR" dirty="0"/>
        </a:p>
      </dgm:t>
    </dgm:pt>
    <dgm:pt modelId="{1D35305D-023C-4B00-9016-9F7CA8C7670D}" type="parTrans" cxnId="{4840C75E-BE04-43DA-949D-08452F9931AE}">
      <dgm:prSet/>
      <dgm:spPr/>
      <dgm:t>
        <a:bodyPr/>
        <a:lstStyle/>
        <a:p>
          <a:endParaRPr lang="pt-BR"/>
        </a:p>
      </dgm:t>
    </dgm:pt>
    <dgm:pt modelId="{6D33385B-0665-46F9-9CB3-A30D6DD372DB}" type="sibTrans" cxnId="{4840C75E-BE04-43DA-949D-08452F9931AE}">
      <dgm:prSet/>
      <dgm:spPr/>
      <dgm:t>
        <a:bodyPr/>
        <a:lstStyle/>
        <a:p>
          <a:endParaRPr lang="pt-BR"/>
        </a:p>
      </dgm:t>
    </dgm:pt>
    <dgm:pt modelId="{75DEF964-44B4-4F02-97FF-B64913D4A952}">
      <dgm:prSet phldrT="[Texto]"/>
      <dgm:spPr/>
      <dgm:t>
        <a:bodyPr/>
        <a:lstStyle/>
        <a:p>
          <a:r>
            <a:rPr lang="pt-BR" dirty="0" smtClean="0"/>
            <a:t>Comitês de área</a:t>
          </a:r>
          <a:endParaRPr lang="pt-BR" dirty="0"/>
        </a:p>
      </dgm:t>
    </dgm:pt>
    <dgm:pt modelId="{6E432379-D192-4CB7-A02A-6954821593E9}" type="parTrans" cxnId="{9E6E52AA-853D-4066-8471-3988D5EC5EBA}">
      <dgm:prSet/>
      <dgm:spPr/>
      <dgm:t>
        <a:bodyPr/>
        <a:lstStyle/>
        <a:p>
          <a:endParaRPr lang="pt-BR"/>
        </a:p>
      </dgm:t>
    </dgm:pt>
    <dgm:pt modelId="{9ABFBF00-B6A1-43EB-BEFF-F61A7AFEB468}" type="sibTrans" cxnId="{9E6E52AA-853D-4066-8471-3988D5EC5EBA}">
      <dgm:prSet/>
      <dgm:spPr/>
      <dgm:t>
        <a:bodyPr/>
        <a:lstStyle/>
        <a:p>
          <a:endParaRPr lang="pt-BR"/>
        </a:p>
      </dgm:t>
    </dgm:pt>
    <dgm:pt modelId="{5572C114-FB34-4E73-9160-E4617F378298}">
      <dgm:prSet phldrT="[Texto]"/>
      <dgm:spPr/>
      <dgm:t>
        <a:bodyPr/>
        <a:lstStyle/>
        <a:p>
          <a:r>
            <a:rPr lang="pt-BR" dirty="0" smtClean="0"/>
            <a:t>Designação de assessoria</a:t>
          </a:r>
          <a:endParaRPr lang="pt-BR" dirty="0"/>
        </a:p>
      </dgm:t>
    </dgm:pt>
    <dgm:pt modelId="{8DE7DB80-DCF7-4047-9B99-114BB286A645}" type="parTrans" cxnId="{5F246C21-7A83-482A-9592-3CC6F680FE33}">
      <dgm:prSet/>
      <dgm:spPr/>
      <dgm:t>
        <a:bodyPr/>
        <a:lstStyle/>
        <a:p>
          <a:endParaRPr lang="pt-BR"/>
        </a:p>
      </dgm:t>
    </dgm:pt>
    <dgm:pt modelId="{64738018-560D-4683-8ABB-98D0E09AD904}" type="sibTrans" cxnId="{5F246C21-7A83-482A-9592-3CC6F680FE33}">
      <dgm:prSet/>
      <dgm:spPr/>
      <dgm:t>
        <a:bodyPr/>
        <a:lstStyle/>
        <a:p>
          <a:endParaRPr lang="pt-BR"/>
        </a:p>
      </dgm:t>
    </dgm:pt>
    <dgm:pt modelId="{4DD74C4B-BCFC-4DC4-A678-3DBBA45932C1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E6C9B72E-948A-49EF-B7E7-DF9A60665892}" type="parTrans" cxnId="{1C897808-73F7-430F-A4C4-1FFF717924DC}">
      <dgm:prSet/>
      <dgm:spPr/>
      <dgm:t>
        <a:bodyPr/>
        <a:lstStyle/>
        <a:p>
          <a:endParaRPr lang="pt-BR"/>
        </a:p>
      </dgm:t>
    </dgm:pt>
    <dgm:pt modelId="{30E091DE-613A-4C8D-A517-F9873B79994B}" type="sibTrans" cxnId="{1C897808-73F7-430F-A4C4-1FFF717924DC}">
      <dgm:prSet/>
      <dgm:spPr/>
      <dgm:t>
        <a:bodyPr/>
        <a:lstStyle/>
        <a:p>
          <a:endParaRPr lang="pt-BR"/>
        </a:p>
      </dgm:t>
    </dgm:pt>
    <dgm:pt modelId="{BD53E505-DE12-42AF-B2D6-7C386416F809}">
      <dgm:prSet phldrT="[Texto]"/>
      <dgm:spPr/>
      <dgm:t>
        <a:bodyPr/>
        <a:lstStyle/>
        <a:p>
          <a:r>
            <a:rPr lang="pt-BR" dirty="0" smtClean="0"/>
            <a:t>Verificação de consistência</a:t>
          </a:r>
          <a:endParaRPr lang="pt-BR" dirty="0"/>
        </a:p>
      </dgm:t>
    </dgm:pt>
    <dgm:pt modelId="{E9A4524C-68A6-499B-A391-7F57F6395EBD}" type="parTrans" cxnId="{5D2851AD-EAD5-4337-9293-FB30BE5AC9B8}">
      <dgm:prSet/>
      <dgm:spPr/>
      <dgm:t>
        <a:bodyPr/>
        <a:lstStyle/>
        <a:p>
          <a:endParaRPr lang="pt-BR"/>
        </a:p>
      </dgm:t>
    </dgm:pt>
    <dgm:pt modelId="{5F5D2AB1-3275-4AB8-B384-41AED81108AE}" type="sibTrans" cxnId="{5D2851AD-EAD5-4337-9293-FB30BE5AC9B8}">
      <dgm:prSet/>
      <dgm:spPr/>
      <dgm:t>
        <a:bodyPr/>
        <a:lstStyle/>
        <a:p>
          <a:endParaRPr lang="pt-BR"/>
        </a:p>
      </dgm:t>
    </dgm:pt>
    <dgm:pt modelId="{E5303E18-16DD-4A36-8A0C-7E8888576763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A08B40E8-FC66-4A5B-9023-B36A9F929914}" type="parTrans" cxnId="{FBD8D982-4284-4B5D-A617-82D321F4D509}">
      <dgm:prSet/>
      <dgm:spPr/>
      <dgm:t>
        <a:bodyPr/>
        <a:lstStyle/>
        <a:p>
          <a:endParaRPr lang="pt-BR"/>
        </a:p>
      </dgm:t>
    </dgm:pt>
    <dgm:pt modelId="{439F0F4A-1753-4B50-9458-91C6AA98C8BC}" type="sibTrans" cxnId="{FBD8D982-4284-4B5D-A617-82D321F4D509}">
      <dgm:prSet/>
      <dgm:spPr/>
      <dgm:t>
        <a:bodyPr/>
        <a:lstStyle/>
        <a:p>
          <a:endParaRPr lang="pt-BR"/>
        </a:p>
      </dgm:t>
    </dgm:pt>
    <dgm:pt modelId="{B469C348-2738-41AC-B53A-5CB7770EC0C3}">
      <dgm:prSet phldrT="[Texto]"/>
      <dgm:spPr/>
      <dgm:t>
        <a:bodyPr/>
        <a:lstStyle/>
        <a:p>
          <a:r>
            <a:rPr lang="pt-BR" dirty="0" smtClean="0"/>
            <a:t>Consulta aos assessores indicados</a:t>
          </a:r>
          <a:endParaRPr lang="pt-BR" dirty="0"/>
        </a:p>
      </dgm:t>
    </dgm:pt>
    <dgm:pt modelId="{70D0ADA6-ECD0-4EBC-8573-C6C345FDEA84}" type="parTrans" cxnId="{426502B7-B18A-43EC-AF1A-FB1D8AA9E365}">
      <dgm:prSet/>
      <dgm:spPr/>
      <dgm:t>
        <a:bodyPr/>
        <a:lstStyle/>
        <a:p>
          <a:endParaRPr lang="pt-BR"/>
        </a:p>
      </dgm:t>
    </dgm:pt>
    <dgm:pt modelId="{B46D555E-5F56-4304-B208-C7FD259DF6CE}" type="sibTrans" cxnId="{426502B7-B18A-43EC-AF1A-FB1D8AA9E365}">
      <dgm:prSet/>
      <dgm:spPr/>
      <dgm:t>
        <a:bodyPr/>
        <a:lstStyle/>
        <a:p>
          <a:endParaRPr lang="pt-BR"/>
        </a:p>
      </dgm:t>
    </dgm:pt>
    <dgm:pt modelId="{28207600-5AE2-48D2-9474-AFE005D048D9}" type="pres">
      <dgm:prSet presAssocID="{FC0F1364-8343-4067-B6E3-8C606D315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FCD857-7BE0-4316-9490-220E381EC073}" type="pres">
      <dgm:prSet presAssocID="{FC0F1364-8343-4067-B6E3-8C606D315644}" presName="tSp" presStyleCnt="0"/>
      <dgm:spPr/>
    </dgm:pt>
    <dgm:pt modelId="{8F8E30FA-BD68-4950-BC45-B7BFEE70A5F6}" type="pres">
      <dgm:prSet presAssocID="{FC0F1364-8343-4067-B6E3-8C606D315644}" presName="bSp" presStyleCnt="0"/>
      <dgm:spPr/>
    </dgm:pt>
    <dgm:pt modelId="{20DC04FD-C96D-4C31-9E21-C71DC007EA21}" type="pres">
      <dgm:prSet presAssocID="{FC0F1364-8343-4067-B6E3-8C606D315644}" presName="process" presStyleCnt="0"/>
      <dgm:spPr/>
    </dgm:pt>
    <dgm:pt modelId="{A22C2929-9827-4CEB-9E72-1114FEFF0294}" type="pres">
      <dgm:prSet presAssocID="{7AAEE873-08D7-4177-8D50-ADB5771C17E3}" presName="composite1" presStyleCnt="0"/>
      <dgm:spPr/>
    </dgm:pt>
    <dgm:pt modelId="{07D3BFE1-EEB2-474E-915A-DBD8BF223921}" type="pres">
      <dgm:prSet presAssocID="{7AAEE873-08D7-4177-8D50-ADB5771C17E3}" presName="dummyNode1" presStyleLbl="node1" presStyleIdx="0" presStyleCnt="5"/>
      <dgm:spPr/>
    </dgm:pt>
    <dgm:pt modelId="{BC642B04-A65A-4D13-9B69-2C13F85BF32A}" type="pres">
      <dgm:prSet presAssocID="{7AAEE873-08D7-4177-8D50-ADB5771C17E3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5BF074-DA5D-4B77-850D-522362B4115C}" type="pres">
      <dgm:prSet presAssocID="{7AAEE873-08D7-4177-8D50-ADB5771C17E3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3F02D-D764-4D3D-A304-A4BD9C55560D}" type="pres">
      <dgm:prSet presAssocID="{7AAEE873-08D7-4177-8D50-ADB5771C17E3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7A514F-2217-43CE-B5DB-20EF29551B84}" type="pres">
      <dgm:prSet presAssocID="{7AAEE873-08D7-4177-8D50-ADB5771C17E3}" presName="connSite1" presStyleCnt="0"/>
      <dgm:spPr/>
    </dgm:pt>
    <dgm:pt modelId="{B8A08607-F572-4B94-B950-05FE2FBE89E4}" type="pres">
      <dgm:prSet presAssocID="{1D4546BA-F17D-4F05-9956-4FB4F7FB6E44}" presName="Name9" presStyleLbl="sibTrans2D1" presStyleIdx="0" presStyleCnt="4"/>
      <dgm:spPr/>
      <dgm:t>
        <a:bodyPr/>
        <a:lstStyle/>
        <a:p>
          <a:endParaRPr lang="pt-BR"/>
        </a:p>
      </dgm:t>
    </dgm:pt>
    <dgm:pt modelId="{6423F15D-6802-4541-93B3-674A3F3CA780}" type="pres">
      <dgm:prSet presAssocID="{09EFB577-2805-4A36-BFAC-8768F69A289B}" presName="composite2" presStyleCnt="0"/>
      <dgm:spPr/>
    </dgm:pt>
    <dgm:pt modelId="{F7023586-C92A-4E49-BC2D-42DF61B71F13}" type="pres">
      <dgm:prSet presAssocID="{09EFB577-2805-4A36-BFAC-8768F69A289B}" presName="dummyNode2" presStyleLbl="node1" presStyleIdx="0" presStyleCnt="5"/>
      <dgm:spPr/>
    </dgm:pt>
    <dgm:pt modelId="{21C1C586-F9CE-44E1-B51E-7D118118D7C6}" type="pres">
      <dgm:prSet presAssocID="{09EFB577-2805-4A36-BFAC-8768F69A289B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66661-931E-48F4-9786-FDCFA4D91954}" type="pres">
      <dgm:prSet presAssocID="{09EFB577-2805-4A36-BFAC-8768F69A289B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6C963-19EA-4E46-ADE0-B2CE5332B479}" type="pres">
      <dgm:prSet presAssocID="{09EFB577-2805-4A36-BFAC-8768F69A289B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1B436-BD62-45BB-A2FD-FD3C3ACEC155}" type="pres">
      <dgm:prSet presAssocID="{09EFB577-2805-4A36-BFAC-8768F69A289B}" presName="connSite2" presStyleCnt="0"/>
      <dgm:spPr/>
    </dgm:pt>
    <dgm:pt modelId="{237BAFD1-C190-4999-8E6C-0B7B1D7CB91B}" type="pres">
      <dgm:prSet presAssocID="{3989B98B-7442-40B0-B27D-3F5E41F2F917}" presName="Name18" presStyleLbl="sibTrans2D1" presStyleIdx="1" presStyleCnt="4"/>
      <dgm:spPr/>
      <dgm:t>
        <a:bodyPr/>
        <a:lstStyle/>
        <a:p>
          <a:endParaRPr lang="pt-BR"/>
        </a:p>
      </dgm:t>
    </dgm:pt>
    <dgm:pt modelId="{EC09B2EC-772E-4057-88CC-80CD6234E9FE}" type="pres">
      <dgm:prSet presAssocID="{75DEF964-44B4-4F02-97FF-B64913D4A952}" presName="composite1" presStyleCnt="0"/>
      <dgm:spPr/>
    </dgm:pt>
    <dgm:pt modelId="{118CCB13-2B98-4E9C-A195-8E9C0B50A80C}" type="pres">
      <dgm:prSet presAssocID="{75DEF964-44B4-4F02-97FF-B64913D4A952}" presName="dummyNode1" presStyleLbl="node1" presStyleIdx="1" presStyleCnt="5"/>
      <dgm:spPr/>
    </dgm:pt>
    <dgm:pt modelId="{95324A61-EB8D-4F96-99EC-5CF9B0C6F1F1}" type="pres">
      <dgm:prSet presAssocID="{75DEF964-44B4-4F02-97FF-B64913D4A952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E3078F-79A1-4077-861B-CDF1A418F56A}" type="pres">
      <dgm:prSet presAssocID="{75DEF964-44B4-4F02-97FF-B64913D4A95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884AAA-2EB0-4499-832F-84C1F6460358}" type="pres">
      <dgm:prSet presAssocID="{75DEF964-44B4-4F02-97FF-B64913D4A952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38C644-AD29-4292-8116-1061F428655C}" type="pres">
      <dgm:prSet presAssocID="{75DEF964-44B4-4F02-97FF-B64913D4A952}" presName="connSite1" presStyleCnt="0"/>
      <dgm:spPr/>
    </dgm:pt>
    <dgm:pt modelId="{28F2A467-9E7F-4A43-A39B-B28565852658}" type="pres">
      <dgm:prSet presAssocID="{9ABFBF00-B6A1-43EB-BEFF-F61A7AFEB468}" presName="Name9" presStyleLbl="sibTrans2D1" presStyleIdx="2" presStyleCnt="4"/>
      <dgm:spPr/>
      <dgm:t>
        <a:bodyPr/>
        <a:lstStyle/>
        <a:p>
          <a:endParaRPr lang="pt-BR"/>
        </a:p>
      </dgm:t>
    </dgm:pt>
    <dgm:pt modelId="{86EA0D5A-EDF6-4F4D-99A6-C13940701E4A}" type="pres">
      <dgm:prSet presAssocID="{4DD74C4B-BCFC-4DC4-A678-3DBBA45932C1}" presName="composite2" presStyleCnt="0"/>
      <dgm:spPr/>
    </dgm:pt>
    <dgm:pt modelId="{68820E8D-E252-4593-B44D-1CE569DB6F14}" type="pres">
      <dgm:prSet presAssocID="{4DD74C4B-BCFC-4DC4-A678-3DBBA45932C1}" presName="dummyNode2" presStyleLbl="node1" presStyleIdx="2" presStyleCnt="5"/>
      <dgm:spPr/>
    </dgm:pt>
    <dgm:pt modelId="{5AAA39A2-AB3A-4DEB-B811-D0409C8AD5CC}" type="pres">
      <dgm:prSet presAssocID="{4DD74C4B-BCFC-4DC4-A678-3DBBA45932C1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4F09A3-30FE-4668-A46D-9A3FB7EF1930}" type="pres">
      <dgm:prSet presAssocID="{4DD74C4B-BCFC-4DC4-A678-3DBBA45932C1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8066B1-D60F-47FB-B874-45630BAD2F8E}" type="pres">
      <dgm:prSet presAssocID="{4DD74C4B-BCFC-4DC4-A678-3DBBA45932C1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E4AD66-45AB-4A8C-9A97-E926B990C8D7}" type="pres">
      <dgm:prSet presAssocID="{4DD74C4B-BCFC-4DC4-A678-3DBBA45932C1}" presName="connSite2" presStyleCnt="0"/>
      <dgm:spPr/>
    </dgm:pt>
    <dgm:pt modelId="{699563C9-0C58-4212-B016-7D1BD7AB7C1C}" type="pres">
      <dgm:prSet presAssocID="{30E091DE-613A-4C8D-A517-F9873B79994B}" presName="Name18" presStyleLbl="sibTrans2D1" presStyleIdx="3" presStyleCnt="4"/>
      <dgm:spPr/>
      <dgm:t>
        <a:bodyPr/>
        <a:lstStyle/>
        <a:p>
          <a:endParaRPr lang="pt-BR"/>
        </a:p>
      </dgm:t>
    </dgm:pt>
    <dgm:pt modelId="{FE39F009-8E9B-45AF-A323-D008DA15136D}" type="pres">
      <dgm:prSet presAssocID="{E5303E18-16DD-4A36-8A0C-7E8888576763}" presName="composite1" presStyleCnt="0"/>
      <dgm:spPr/>
    </dgm:pt>
    <dgm:pt modelId="{0AA4F429-BEFB-4947-84A1-2DFAFD41783C}" type="pres">
      <dgm:prSet presAssocID="{E5303E18-16DD-4A36-8A0C-7E8888576763}" presName="dummyNode1" presStyleLbl="node1" presStyleIdx="3" presStyleCnt="5"/>
      <dgm:spPr/>
    </dgm:pt>
    <dgm:pt modelId="{3A5450B1-E66A-4100-93CA-2B33DC7CB1AE}" type="pres">
      <dgm:prSet presAssocID="{E5303E18-16DD-4A36-8A0C-7E8888576763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286E56-C730-496B-B9DE-B6449111F4FD}" type="pres">
      <dgm:prSet presAssocID="{E5303E18-16DD-4A36-8A0C-7E888857676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926C0A-90B9-44A8-AA1B-4C5E81D4D6C3}" type="pres">
      <dgm:prSet presAssocID="{E5303E18-16DD-4A36-8A0C-7E8888576763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D013B2-62E3-4BC0-8D30-043F3DF50E89}" type="pres">
      <dgm:prSet presAssocID="{E5303E18-16DD-4A36-8A0C-7E8888576763}" presName="connSite1" presStyleCnt="0"/>
      <dgm:spPr/>
    </dgm:pt>
  </dgm:ptLst>
  <dgm:cxnLst>
    <dgm:cxn modelId="{78A8862E-FFBA-4E3E-A7B1-AD6A14098812}" type="presOf" srcId="{34A0D471-8EE6-4A32-9D9F-28A5208E5E80}" destId="{C35BF074-DA5D-4B77-850D-522362B4115C}" srcOrd="1" destOrd="0" presId="urn:microsoft.com/office/officeart/2005/8/layout/hProcess4"/>
    <dgm:cxn modelId="{4BE34E85-C24F-4FF7-B60B-F0A731CC2C83}" type="presOf" srcId="{4DD74C4B-BCFC-4DC4-A678-3DBBA45932C1}" destId="{258066B1-D60F-47FB-B874-45630BAD2F8E}" srcOrd="0" destOrd="0" presId="urn:microsoft.com/office/officeart/2005/8/layout/hProcess4"/>
    <dgm:cxn modelId="{3D1E599D-A3C4-45E0-94EF-CB9334F265EA}" type="presOf" srcId="{B469C348-2738-41AC-B53A-5CB7770EC0C3}" destId="{40286E56-C730-496B-B9DE-B6449111F4FD}" srcOrd="1" destOrd="0" presId="urn:microsoft.com/office/officeart/2005/8/layout/hProcess4"/>
    <dgm:cxn modelId="{5D2851AD-EAD5-4337-9293-FB30BE5AC9B8}" srcId="{4DD74C4B-BCFC-4DC4-A678-3DBBA45932C1}" destId="{BD53E505-DE12-42AF-B2D6-7C386416F809}" srcOrd="0" destOrd="0" parTransId="{E9A4524C-68A6-499B-A391-7F57F6395EBD}" sibTransId="{5F5D2AB1-3275-4AB8-B384-41AED81108AE}"/>
    <dgm:cxn modelId="{9E6E52AA-853D-4066-8471-3988D5EC5EBA}" srcId="{FC0F1364-8343-4067-B6E3-8C606D315644}" destId="{75DEF964-44B4-4F02-97FF-B64913D4A952}" srcOrd="2" destOrd="0" parTransId="{6E432379-D192-4CB7-A02A-6954821593E9}" sibTransId="{9ABFBF00-B6A1-43EB-BEFF-F61A7AFEB468}"/>
    <dgm:cxn modelId="{7BFE4C29-91F2-47AE-984B-33D96C2DFC08}" type="presOf" srcId="{7AAEE873-08D7-4177-8D50-ADB5771C17E3}" destId="{EF33F02D-D764-4D3D-A304-A4BD9C55560D}" srcOrd="0" destOrd="0" presId="urn:microsoft.com/office/officeart/2005/8/layout/hProcess4"/>
    <dgm:cxn modelId="{5F246C21-7A83-482A-9592-3CC6F680FE33}" srcId="{75DEF964-44B4-4F02-97FF-B64913D4A952}" destId="{5572C114-FB34-4E73-9160-E4617F378298}" srcOrd="0" destOrd="0" parTransId="{8DE7DB80-DCF7-4047-9B99-114BB286A645}" sibTransId="{64738018-560D-4683-8ABB-98D0E09AD904}"/>
    <dgm:cxn modelId="{4634DD9C-8E5E-4D93-BDBF-49AFBB0B7B9D}" srcId="{7AAEE873-08D7-4177-8D50-ADB5771C17E3}" destId="{34A0D471-8EE6-4A32-9D9F-28A5208E5E80}" srcOrd="0" destOrd="0" parTransId="{138C6D8E-BFF0-43B6-9A4B-AB6A6D6BEAA5}" sibTransId="{6DB920B1-8DA8-460A-A364-D91FA1992EBC}"/>
    <dgm:cxn modelId="{1C897808-73F7-430F-A4C4-1FFF717924DC}" srcId="{FC0F1364-8343-4067-B6E3-8C606D315644}" destId="{4DD74C4B-BCFC-4DC4-A678-3DBBA45932C1}" srcOrd="3" destOrd="0" parTransId="{E6C9B72E-948A-49EF-B7E7-DF9A60665892}" sibTransId="{30E091DE-613A-4C8D-A517-F9873B79994B}"/>
    <dgm:cxn modelId="{FC313BB7-C4B9-4082-9262-FABA03737EF2}" type="presOf" srcId="{09EFB577-2805-4A36-BFAC-8768F69A289B}" destId="{6E56C963-19EA-4E46-ADE0-B2CE5332B479}" srcOrd="0" destOrd="0" presId="urn:microsoft.com/office/officeart/2005/8/layout/hProcess4"/>
    <dgm:cxn modelId="{9834F601-87D3-4349-A12F-7DA366E11D73}" type="presOf" srcId="{E5303E18-16DD-4A36-8A0C-7E8888576763}" destId="{37926C0A-90B9-44A8-AA1B-4C5E81D4D6C3}" srcOrd="0" destOrd="0" presId="urn:microsoft.com/office/officeart/2005/8/layout/hProcess4"/>
    <dgm:cxn modelId="{303357B5-2934-4AFC-8F52-E2EB81C34DC8}" type="presOf" srcId="{1D4546BA-F17D-4F05-9956-4FB4F7FB6E44}" destId="{B8A08607-F572-4B94-B950-05FE2FBE89E4}" srcOrd="0" destOrd="0" presId="urn:microsoft.com/office/officeart/2005/8/layout/hProcess4"/>
    <dgm:cxn modelId="{F4BB0E4C-30D6-4046-9C1F-5FD0285E5069}" type="presOf" srcId="{FC0F1364-8343-4067-B6E3-8C606D315644}" destId="{28207600-5AE2-48D2-9474-AFE005D048D9}" srcOrd="0" destOrd="0" presId="urn:microsoft.com/office/officeart/2005/8/layout/hProcess4"/>
    <dgm:cxn modelId="{64704CDD-E126-40D1-A661-B9BDE4A77C33}" type="presOf" srcId="{75DEF964-44B4-4F02-97FF-B64913D4A952}" destId="{0E884AAA-2EB0-4499-832F-84C1F6460358}" srcOrd="0" destOrd="0" presId="urn:microsoft.com/office/officeart/2005/8/layout/hProcess4"/>
    <dgm:cxn modelId="{257EBC1B-7F94-4D49-AB9B-9759042C3D52}" type="presOf" srcId="{5572C114-FB34-4E73-9160-E4617F378298}" destId="{95324A61-EB8D-4F96-99EC-5CF9B0C6F1F1}" srcOrd="0" destOrd="0" presId="urn:microsoft.com/office/officeart/2005/8/layout/hProcess4"/>
    <dgm:cxn modelId="{CF4FE5E7-9068-482A-AD55-A825FE870832}" type="presOf" srcId="{9ABFBF00-B6A1-43EB-BEFF-F61A7AFEB468}" destId="{28F2A467-9E7F-4A43-A39B-B28565852658}" srcOrd="0" destOrd="0" presId="urn:microsoft.com/office/officeart/2005/8/layout/hProcess4"/>
    <dgm:cxn modelId="{2DB66A01-B589-4934-AE0C-FA57ADDA8144}" type="presOf" srcId="{B469C348-2738-41AC-B53A-5CB7770EC0C3}" destId="{3A5450B1-E66A-4100-93CA-2B33DC7CB1AE}" srcOrd="0" destOrd="0" presId="urn:microsoft.com/office/officeart/2005/8/layout/hProcess4"/>
    <dgm:cxn modelId="{FBD8D982-4284-4B5D-A617-82D321F4D509}" srcId="{FC0F1364-8343-4067-B6E3-8C606D315644}" destId="{E5303E18-16DD-4A36-8A0C-7E8888576763}" srcOrd="4" destOrd="0" parTransId="{A08B40E8-FC66-4A5B-9023-B36A9F929914}" sibTransId="{439F0F4A-1753-4B50-9458-91C6AA98C8BC}"/>
    <dgm:cxn modelId="{11395E03-BD14-4E3E-9CD4-49B47E676D3B}" type="presOf" srcId="{3989B98B-7442-40B0-B27D-3F5E41F2F917}" destId="{237BAFD1-C190-4999-8E6C-0B7B1D7CB91B}" srcOrd="0" destOrd="0" presId="urn:microsoft.com/office/officeart/2005/8/layout/hProcess4"/>
    <dgm:cxn modelId="{CC7E2C85-ED6C-4A54-BF1C-0B3D6EE97FFC}" srcId="{FC0F1364-8343-4067-B6E3-8C606D315644}" destId="{7AAEE873-08D7-4177-8D50-ADB5771C17E3}" srcOrd="0" destOrd="0" parTransId="{1EF7953F-BD59-475E-9B37-4C801F1E1CDF}" sibTransId="{1D4546BA-F17D-4F05-9956-4FB4F7FB6E44}"/>
    <dgm:cxn modelId="{3937AABC-B517-412B-B991-F0CAEFC2006A}" srcId="{FC0F1364-8343-4067-B6E3-8C606D315644}" destId="{09EFB577-2805-4A36-BFAC-8768F69A289B}" srcOrd="1" destOrd="0" parTransId="{C41B49FC-51B9-4099-8C06-A64B29CF43E5}" sibTransId="{3989B98B-7442-40B0-B27D-3F5E41F2F917}"/>
    <dgm:cxn modelId="{4840C75E-BE04-43DA-949D-08452F9931AE}" srcId="{09EFB577-2805-4A36-BFAC-8768F69A289B}" destId="{856762F5-AD10-4104-922A-03A409F47E81}" srcOrd="0" destOrd="0" parTransId="{1D35305D-023C-4B00-9016-9F7CA8C7670D}" sibTransId="{6D33385B-0665-46F9-9CB3-A30D6DD372DB}"/>
    <dgm:cxn modelId="{03A2F2BC-A65F-45F7-B685-46B6C3A7736F}" type="presOf" srcId="{30E091DE-613A-4C8D-A517-F9873B79994B}" destId="{699563C9-0C58-4212-B016-7D1BD7AB7C1C}" srcOrd="0" destOrd="0" presId="urn:microsoft.com/office/officeart/2005/8/layout/hProcess4"/>
    <dgm:cxn modelId="{426502B7-B18A-43EC-AF1A-FB1D8AA9E365}" srcId="{E5303E18-16DD-4A36-8A0C-7E8888576763}" destId="{B469C348-2738-41AC-B53A-5CB7770EC0C3}" srcOrd="0" destOrd="0" parTransId="{70D0ADA6-ECD0-4EBC-8573-C6C345FDEA84}" sibTransId="{B46D555E-5F56-4304-B208-C7FD259DF6CE}"/>
    <dgm:cxn modelId="{AA8CD015-6E13-4C38-B906-41FB19C889B7}" type="presOf" srcId="{5572C114-FB34-4E73-9160-E4617F378298}" destId="{E8E3078F-79A1-4077-861B-CDF1A418F56A}" srcOrd="1" destOrd="0" presId="urn:microsoft.com/office/officeart/2005/8/layout/hProcess4"/>
    <dgm:cxn modelId="{2E2654A0-4DA5-4EBE-A024-DF5EE2F212AA}" type="presOf" srcId="{BD53E505-DE12-42AF-B2D6-7C386416F809}" destId="{974F09A3-30FE-4668-A46D-9A3FB7EF1930}" srcOrd="1" destOrd="0" presId="urn:microsoft.com/office/officeart/2005/8/layout/hProcess4"/>
    <dgm:cxn modelId="{D6B7AA19-17D9-41B4-AD9F-24798C7A73F4}" type="presOf" srcId="{34A0D471-8EE6-4A32-9D9F-28A5208E5E80}" destId="{BC642B04-A65A-4D13-9B69-2C13F85BF32A}" srcOrd="0" destOrd="0" presId="urn:microsoft.com/office/officeart/2005/8/layout/hProcess4"/>
    <dgm:cxn modelId="{1913DAC2-486B-4FBD-9B8F-7BF803D462E2}" type="presOf" srcId="{BD53E505-DE12-42AF-B2D6-7C386416F809}" destId="{5AAA39A2-AB3A-4DEB-B811-D0409C8AD5CC}" srcOrd="0" destOrd="0" presId="urn:microsoft.com/office/officeart/2005/8/layout/hProcess4"/>
    <dgm:cxn modelId="{45FB8D17-6A51-4701-8FBD-48F327D20A4D}" type="presOf" srcId="{856762F5-AD10-4104-922A-03A409F47E81}" destId="{21C1C586-F9CE-44E1-B51E-7D118118D7C6}" srcOrd="0" destOrd="0" presId="urn:microsoft.com/office/officeart/2005/8/layout/hProcess4"/>
    <dgm:cxn modelId="{F155397E-0593-4920-90D5-081A47FC28C9}" type="presOf" srcId="{856762F5-AD10-4104-922A-03A409F47E81}" destId="{2F466661-931E-48F4-9786-FDCFA4D91954}" srcOrd="1" destOrd="0" presId="urn:microsoft.com/office/officeart/2005/8/layout/hProcess4"/>
    <dgm:cxn modelId="{A451FC98-A67A-4CD4-9BCE-3BE81257D17E}" type="presParOf" srcId="{28207600-5AE2-48D2-9474-AFE005D048D9}" destId="{86FCD857-7BE0-4316-9490-220E381EC073}" srcOrd="0" destOrd="0" presId="urn:microsoft.com/office/officeart/2005/8/layout/hProcess4"/>
    <dgm:cxn modelId="{5F59DCA5-2313-4008-BDD1-36240EACA976}" type="presParOf" srcId="{28207600-5AE2-48D2-9474-AFE005D048D9}" destId="{8F8E30FA-BD68-4950-BC45-B7BFEE70A5F6}" srcOrd="1" destOrd="0" presId="urn:microsoft.com/office/officeart/2005/8/layout/hProcess4"/>
    <dgm:cxn modelId="{8B105D1E-1C73-4E39-85BA-395CF65A1882}" type="presParOf" srcId="{28207600-5AE2-48D2-9474-AFE005D048D9}" destId="{20DC04FD-C96D-4C31-9E21-C71DC007EA21}" srcOrd="2" destOrd="0" presId="urn:microsoft.com/office/officeart/2005/8/layout/hProcess4"/>
    <dgm:cxn modelId="{8A8CCA5B-AB26-4C4D-8B5F-90F3F59C9C7A}" type="presParOf" srcId="{20DC04FD-C96D-4C31-9E21-C71DC007EA21}" destId="{A22C2929-9827-4CEB-9E72-1114FEFF0294}" srcOrd="0" destOrd="0" presId="urn:microsoft.com/office/officeart/2005/8/layout/hProcess4"/>
    <dgm:cxn modelId="{93FB8C90-9169-4C82-892C-63C240BC198F}" type="presParOf" srcId="{A22C2929-9827-4CEB-9E72-1114FEFF0294}" destId="{07D3BFE1-EEB2-474E-915A-DBD8BF223921}" srcOrd="0" destOrd="0" presId="urn:microsoft.com/office/officeart/2005/8/layout/hProcess4"/>
    <dgm:cxn modelId="{0182CE1E-00CF-48BF-A79C-9DBC25DD3C76}" type="presParOf" srcId="{A22C2929-9827-4CEB-9E72-1114FEFF0294}" destId="{BC642B04-A65A-4D13-9B69-2C13F85BF32A}" srcOrd="1" destOrd="0" presId="urn:microsoft.com/office/officeart/2005/8/layout/hProcess4"/>
    <dgm:cxn modelId="{098389A5-0D9F-425E-8D16-6CCF7750B122}" type="presParOf" srcId="{A22C2929-9827-4CEB-9E72-1114FEFF0294}" destId="{C35BF074-DA5D-4B77-850D-522362B4115C}" srcOrd="2" destOrd="0" presId="urn:microsoft.com/office/officeart/2005/8/layout/hProcess4"/>
    <dgm:cxn modelId="{59CD6F11-F883-4402-B166-31723FA41B57}" type="presParOf" srcId="{A22C2929-9827-4CEB-9E72-1114FEFF0294}" destId="{EF33F02D-D764-4D3D-A304-A4BD9C55560D}" srcOrd="3" destOrd="0" presId="urn:microsoft.com/office/officeart/2005/8/layout/hProcess4"/>
    <dgm:cxn modelId="{0FB3D1A7-3144-4774-9339-E4870302AA62}" type="presParOf" srcId="{A22C2929-9827-4CEB-9E72-1114FEFF0294}" destId="{1F7A514F-2217-43CE-B5DB-20EF29551B84}" srcOrd="4" destOrd="0" presId="urn:microsoft.com/office/officeart/2005/8/layout/hProcess4"/>
    <dgm:cxn modelId="{CF915D9F-226E-4CA1-92A8-474BE880D48D}" type="presParOf" srcId="{20DC04FD-C96D-4C31-9E21-C71DC007EA21}" destId="{B8A08607-F572-4B94-B950-05FE2FBE89E4}" srcOrd="1" destOrd="0" presId="urn:microsoft.com/office/officeart/2005/8/layout/hProcess4"/>
    <dgm:cxn modelId="{261D9CEC-74FE-4EF7-AE5A-6B9B7D52B17E}" type="presParOf" srcId="{20DC04FD-C96D-4C31-9E21-C71DC007EA21}" destId="{6423F15D-6802-4541-93B3-674A3F3CA780}" srcOrd="2" destOrd="0" presId="urn:microsoft.com/office/officeart/2005/8/layout/hProcess4"/>
    <dgm:cxn modelId="{0528AB98-65BC-4A8A-950B-098FC470CD95}" type="presParOf" srcId="{6423F15D-6802-4541-93B3-674A3F3CA780}" destId="{F7023586-C92A-4E49-BC2D-42DF61B71F13}" srcOrd="0" destOrd="0" presId="urn:microsoft.com/office/officeart/2005/8/layout/hProcess4"/>
    <dgm:cxn modelId="{6345E826-2F32-4998-9249-43CFB6ECC718}" type="presParOf" srcId="{6423F15D-6802-4541-93B3-674A3F3CA780}" destId="{21C1C586-F9CE-44E1-B51E-7D118118D7C6}" srcOrd="1" destOrd="0" presId="urn:microsoft.com/office/officeart/2005/8/layout/hProcess4"/>
    <dgm:cxn modelId="{1092ACFC-91C4-49EB-8636-026877DA8860}" type="presParOf" srcId="{6423F15D-6802-4541-93B3-674A3F3CA780}" destId="{2F466661-931E-48F4-9786-FDCFA4D91954}" srcOrd="2" destOrd="0" presId="urn:microsoft.com/office/officeart/2005/8/layout/hProcess4"/>
    <dgm:cxn modelId="{F9BEBAF3-43E4-4F47-80C1-34D0CF730AA7}" type="presParOf" srcId="{6423F15D-6802-4541-93B3-674A3F3CA780}" destId="{6E56C963-19EA-4E46-ADE0-B2CE5332B479}" srcOrd="3" destOrd="0" presId="urn:microsoft.com/office/officeart/2005/8/layout/hProcess4"/>
    <dgm:cxn modelId="{DB9BB17F-F892-4BD6-B4AD-308D2F5AED75}" type="presParOf" srcId="{6423F15D-6802-4541-93B3-674A3F3CA780}" destId="{9381B436-BD62-45BB-A2FD-FD3C3ACEC155}" srcOrd="4" destOrd="0" presId="urn:microsoft.com/office/officeart/2005/8/layout/hProcess4"/>
    <dgm:cxn modelId="{2EE242DF-8D83-4464-90F5-0B24B8BA02B5}" type="presParOf" srcId="{20DC04FD-C96D-4C31-9E21-C71DC007EA21}" destId="{237BAFD1-C190-4999-8E6C-0B7B1D7CB91B}" srcOrd="3" destOrd="0" presId="urn:microsoft.com/office/officeart/2005/8/layout/hProcess4"/>
    <dgm:cxn modelId="{CABC3779-8431-4E6D-AB08-5EFAD8513022}" type="presParOf" srcId="{20DC04FD-C96D-4C31-9E21-C71DC007EA21}" destId="{EC09B2EC-772E-4057-88CC-80CD6234E9FE}" srcOrd="4" destOrd="0" presId="urn:microsoft.com/office/officeart/2005/8/layout/hProcess4"/>
    <dgm:cxn modelId="{819B7B14-70D1-4F20-824B-2934FDAF2412}" type="presParOf" srcId="{EC09B2EC-772E-4057-88CC-80CD6234E9FE}" destId="{118CCB13-2B98-4E9C-A195-8E9C0B50A80C}" srcOrd="0" destOrd="0" presId="urn:microsoft.com/office/officeart/2005/8/layout/hProcess4"/>
    <dgm:cxn modelId="{589408DC-0774-4F05-BA1B-D95B48FB661D}" type="presParOf" srcId="{EC09B2EC-772E-4057-88CC-80CD6234E9FE}" destId="{95324A61-EB8D-4F96-99EC-5CF9B0C6F1F1}" srcOrd="1" destOrd="0" presId="urn:microsoft.com/office/officeart/2005/8/layout/hProcess4"/>
    <dgm:cxn modelId="{5C81F016-218B-4688-82D0-611C83A26901}" type="presParOf" srcId="{EC09B2EC-772E-4057-88CC-80CD6234E9FE}" destId="{E8E3078F-79A1-4077-861B-CDF1A418F56A}" srcOrd="2" destOrd="0" presId="urn:microsoft.com/office/officeart/2005/8/layout/hProcess4"/>
    <dgm:cxn modelId="{162D2108-837F-4979-8254-7AD752F2F83C}" type="presParOf" srcId="{EC09B2EC-772E-4057-88CC-80CD6234E9FE}" destId="{0E884AAA-2EB0-4499-832F-84C1F6460358}" srcOrd="3" destOrd="0" presId="urn:microsoft.com/office/officeart/2005/8/layout/hProcess4"/>
    <dgm:cxn modelId="{A78B24AE-21BA-4AD2-BC7B-698CBF7CF64B}" type="presParOf" srcId="{EC09B2EC-772E-4057-88CC-80CD6234E9FE}" destId="{7638C644-AD29-4292-8116-1061F428655C}" srcOrd="4" destOrd="0" presId="urn:microsoft.com/office/officeart/2005/8/layout/hProcess4"/>
    <dgm:cxn modelId="{0A77206A-EA33-4290-8B98-2DDE5DB2381F}" type="presParOf" srcId="{20DC04FD-C96D-4C31-9E21-C71DC007EA21}" destId="{28F2A467-9E7F-4A43-A39B-B28565852658}" srcOrd="5" destOrd="0" presId="urn:microsoft.com/office/officeart/2005/8/layout/hProcess4"/>
    <dgm:cxn modelId="{2DEDD23E-A91C-4C11-AF0C-BB9E6D5A6363}" type="presParOf" srcId="{20DC04FD-C96D-4C31-9E21-C71DC007EA21}" destId="{86EA0D5A-EDF6-4F4D-99A6-C13940701E4A}" srcOrd="6" destOrd="0" presId="urn:microsoft.com/office/officeart/2005/8/layout/hProcess4"/>
    <dgm:cxn modelId="{45D73536-0B30-4456-8101-29B71A7A9462}" type="presParOf" srcId="{86EA0D5A-EDF6-4F4D-99A6-C13940701E4A}" destId="{68820E8D-E252-4593-B44D-1CE569DB6F14}" srcOrd="0" destOrd="0" presId="urn:microsoft.com/office/officeart/2005/8/layout/hProcess4"/>
    <dgm:cxn modelId="{D30380B0-7BF5-4C54-9413-7BD5654AE3B6}" type="presParOf" srcId="{86EA0D5A-EDF6-4F4D-99A6-C13940701E4A}" destId="{5AAA39A2-AB3A-4DEB-B811-D0409C8AD5CC}" srcOrd="1" destOrd="0" presId="urn:microsoft.com/office/officeart/2005/8/layout/hProcess4"/>
    <dgm:cxn modelId="{5B2DCF46-5C1F-4076-9BCC-915DABB4C567}" type="presParOf" srcId="{86EA0D5A-EDF6-4F4D-99A6-C13940701E4A}" destId="{974F09A3-30FE-4668-A46D-9A3FB7EF1930}" srcOrd="2" destOrd="0" presId="urn:microsoft.com/office/officeart/2005/8/layout/hProcess4"/>
    <dgm:cxn modelId="{368DB433-C2BB-42BF-8B01-A097BA3C1896}" type="presParOf" srcId="{86EA0D5A-EDF6-4F4D-99A6-C13940701E4A}" destId="{258066B1-D60F-47FB-B874-45630BAD2F8E}" srcOrd="3" destOrd="0" presId="urn:microsoft.com/office/officeart/2005/8/layout/hProcess4"/>
    <dgm:cxn modelId="{62FAF299-F472-40A4-8D9C-961BBEBD0B9C}" type="presParOf" srcId="{86EA0D5A-EDF6-4F4D-99A6-C13940701E4A}" destId="{12E4AD66-45AB-4A8C-9A97-E926B990C8D7}" srcOrd="4" destOrd="0" presId="urn:microsoft.com/office/officeart/2005/8/layout/hProcess4"/>
    <dgm:cxn modelId="{70FDD1A8-EDFD-4843-878B-D498B368BA88}" type="presParOf" srcId="{20DC04FD-C96D-4C31-9E21-C71DC007EA21}" destId="{699563C9-0C58-4212-B016-7D1BD7AB7C1C}" srcOrd="7" destOrd="0" presId="urn:microsoft.com/office/officeart/2005/8/layout/hProcess4"/>
    <dgm:cxn modelId="{97E73039-54FA-42AA-A893-EBC456ED5CCD}" type="presParOf" srcId="{20DC04FD-C96D-4C31-9E21-C71DC007EA21}" destId="{FE39F009-8E9B-45AF-A323-D008DA15136D}" srcOrd="8" destOrd="0" presId="urn:microsoft.com/office/officeart/2005/8/layout/hProcess4"/>
    <dgm:cxn modelId="{2C2DD7A3-19B6-4E92-92AA-4E93478B4E9F}" type="presParOf" srcId="{FE39F009-8E9B-45AF-A323-D008DA15136D}" destId="{0AA4F429-BEFB-4947-84A1-2DFAFD41783C}" srcOrd="0" destOrd="0" presId="urn:microsoft.com/office/officeart/2005/8/layout/hProcess4"/>
    <dgm:cxn modelId="{38F99361-9DD5-4164-8C70-0F75E12BD01D}" type="presParOf" srcId="{FE39F009-8E9B-45AF-A323-D008DA15136D}" destId="{3A5450B1-E66A-4100-93CA-2B33DC7CB1AE}" srcOrd="1" destOrd="0" presId="urn:microsoft.com/office/officeart/2005/8/layout/hProcess4"/>
    <dgm:cxn modelId="{89A58D7B-533B-486F-AA0E-3AEE8639D35A}" type="presParOf" srcId="{FE39F009-8E9B-45AF-A323-D008DA15136D}" destId="{40286E56-C730-496B-B9DE-B6449111F4FD}" srcOrd="2" destOrd="0" presId="urn:microsoft.com/office/officeart/2005/8/layout/hProcess4"/>
    <dgm:cxn modelId="{040F29C3-B401-42E4-987A-753266B5363B}" type="presParOf" srcId="{FE39F009-8E9B-45AF-A323-D008DA15136D}" destId="{37926C0A-90B9-44A8-AA1B-4C5E81D4D6C3}" srcOrd="3" destOrd="0" presId="urn:microsoft.com/office/officeart/2005/8/layout/hProcess4"/>
    <dgm:cxn modelId="{2EF607F7-813B-44B8-B50C-7EA6C1794AFB}" type="presParOf" srcId="{FE39F009-8E9B-45AF-A323-D008DA15136D}" destId="{C0D013B2-62E3-4BC0-8D30-043F3DF50E8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F1364-8343-4067-B6E3-8C606D3156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AEE873-08D7-4177-8D50-ADB5771C17E3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1EF7953F-BD59-475E-9B37-4C801F1E1CDF}" type="parTrans" cxnId="{CC7E2C85-ED6C-4A54-BF1C-0B3D6EE97FFC}">
      <dgm:prSet/>
      <dgm:spPr/>
      <dgm:t>
        <a:bodyPr/>
        <a:lstStyle/>
        <a:p>
          <a:endParaRPr lang="pt-BR"/>
        </a:p>
      </dgm:t>
    </dgm:pt>
    <dgm:pt modelId="{1D4546BA-F17D-4F05-9956-4FB4F7FB6E44}" type="sibTrans" cxnId="{CC7E2C85-ED6C-4A54-BF1C-0B3D6EE97FFC}">
      <dgm:prSet/>
      <dgm:spPr/>
      <dgm:t>
        <a:bodyPr/>
        <a:lstStyle/>
        <a:p>
          <a:endParaRPr lang="pt-BR"/>
        </a:p>
      </dgm:t>
    </dgm:pt>
    <dgm:pt modelId="{34A0D471-8EE6-4A32-9D9F-28A5208E5E80}">
      <dgm:prSet phldrT="[Texto]"/>
      <dgm:spPr/>
      <dgm:t>
        <a:bodyPr/>
        <a:lstStyle/>
        <a:p>
          <a:r>
            <a:rPr lang="pt-BR" dirty="0" smtClean="0"/>
            <a:t>Envio aos assessores</a:t>
          </a:r>
          <a:endParaRPr lang="pt-BR" dirty="0"/>
        </a:p>
      </dgm:t>
    </dgm:pt>
    <dgm:pt modelId="{138C6D8E-BFF0-43B6-9A4B-AB6A6D6BEAA5}" type="parTrans" cxnId="{4634DD9C-8E5E-4D93-BDBF-49AFBB0B7B9D}">
      <dgm:prSet/>
      <dgm:spPr/>
      <dgm:t>
        <a:bodyPr/>
        <a:lstStyle/>
        <a:p>
          <a:endParaRPr lang="pt-BR"/>
        </a:p>
      </dgm:t>
    </dgm:pt>
    <dgm:pt modelId="{6DB920B1-8DA8-460A-A364-D91FA1992EBC}" type="sibTrans" cxnId="{4634DD9C-8E5E-4D93-BDBF-49AFBB0B7B9D}">
      <dgm:prSet/>
      <dgm:spPr/>
      <dgm:t>
        <a:bodyPr/>
        <a:lstStyle/>
        <a:p>
          <a:endParaRPr lang="pt-BR"/>
        </a:p>
      </dgm:t>
    </dgm:pt>
    <dgm:pt modelId="{09EFB577-2805-4A36-BFAC-8768F69A289B}">
      <dgm:prSet phldrT="[Texto]"/>
      <dgm:spPr/>
      <dgm:t>
        <a:bodyPr/>
        <a:lstStyle/>
        <a:p>
          <a:r>
            <a:rPr lang="pt-BR" dirty="0" smtClean="0"/>
            <a:t>Assessores (2 ou 3 por projeto)</a:t>
          </a:r>
          <a:endParaRPr lang="pt-BR" dirty="0"/>
        </a:p>
      </dgm:t>
    </dgm:pt>
    <dgm:pt modelId="{C41B49FC-51B9-4099-8C06-A64B29CF43E5}" type="parTrans" cxnId="{3937AABC-B517-412B-B991-F0CAEFC2006A}">
      <dgm:prSet/>
      <dgm:spPr/>
      <dgm:t>
        <a:bodyPr/>
        <a:lstStyle/>
        <a:p>
          <a:endParaRPr lang="pt-BR"/>
        </a:p>
      </dgm:t>
    </dgm:pt>
    <dgm:pt modelId="{3989B98B-7442-40B0-B27D-3F5E41F2F917}" type="sibTrans" cxnId="{3937AABC-B517-412B-B991-F0CAEFC2006A}">
      <dgm:prSet/>
      <dgm:spPr/>
      <dgm:t>
        <a:bodyPr/>
        <a:lstStyle/>
        <a:p>
          <a:endParaRPr lang="pt-BR"/>
        </a:p>
      </dgm:t>
    </dgm:pt>
    <dgm:pt modelId="{856762F5-AD10-4104-922A-03A409F47E81}">
      <dgm:prSet phldrT="[Texto]"/>
      <dgm:spPr/>
      <dgm:t>
        <a:bodyPr/>
        <a:lstStyle/>
        <a:p>
          <a:r>
            <a:rPr lang="pt-BR" dirty="0" smtClean="0"/>
            <a:t>Análise do mérito</a:t>
          </a:r>
          <a:endParaRPr lang="pt-BR" dirty="0"/>
        </a:p>
      </dgm:t>
    </dgm:pt>
    <dgm:pt modelId="{1D35305D-023C-4B00-9016-9F7CA8C7670D}" type="parTrans" cxnId="{4840C75E-BE04-43DA-949D-08452F9931AE}">
      <dgm:prSet/>
      <dgm:spPr/>
      <dgm:t>
        <a:bodyPr/>
        <a:lstStyle/>
        <a:p>
          <a:endParaRPr lang="pt-BR"/>
        </a:p>
      </dgm:t>
    </dgm:pt>
    <dgm:pt modelId="{6D33385B-0665-46F9-9CB3-A30D6DD372DB}" type="sibTrans" cxnId="{4840C75E-BE04-43DA-949D-08452F9931AE}">
      <dgm:prSet/>
      <dgm:spPr/>
      <dgm:t>
        <a:bodyPr/>
        <a:lstStyle/>
        <a:p>
          <a:endParaRPr lang="pt-BR"/>
        </a:p>
      </dgm:t>
    </dgm:pt>
    <dgm:pt modelId="{75DEF964-44B4-4F02-97FF-B64913D4A952}">
      <dgm:prSet phldrT="[Texto]"/>
      <dgm:spPr/>
      <dgm:t>
        <a:bodyPr/>
        <a:lstStyle/>
        <a:p>
          <a:r>
            <a:rPr lang="pt-BR" dirty="0" smtClean="0"/>
            <a:t>Reunião dos Comitês PIPE</a:t>
          </a:r>
          <a:endParaRPr lang="pt-BR" dirty="0"/>
        </a:p>
      </dgm:t>
    </dgm:pt>
    <dgm:pt modelId="{6E432379-D192-4CB7-A02A-6954821593E9}" type="parTrans" cxnId="{9E6E52AA-853D-4066-8471-3988D5EC5EBA}">
      <dgm:prSet/>
      <dgm:spPr/>
      <dgm:t>
        <a:bodyPr/>
        <a:lstStyle/>
        <a:p>
          <a:endParaRPr lang="pt-BR"/>
        </a:p>
      </dgm:t>
    </dgm:pt>
    <dgm:pt modelId="{9ABFBF00-B6A1-43EB-BEFF-F61A7AFEB468}" type="sibTrans" cxnId="{9E6E52AA-853D-4066-8471-3988D5EC5EBA}">
      <dgm:prSet/>
      <dgm:spPr/>
      <dgm:t>
        <a:bodyPr/>
        <a:lstStyle/>
        <a:p>
          <a:endParaRPr lang="pt-BR"/>
        </a:p>
      </dgm:t>
    </dgm:pt>
    <dgm:pt modelId="{5572C114-FB34-4E73-9160-E4617F378298}">
      <dgm:prSet phldrT="[Texto]"/>
      <dgm:spPr/>
      <dgm:t>
        <a:bodyPr/>
        <a:lstStyle/>
        <a:p>
          <a:r>
            <a:rPr lang="pt-BR" dirty="0" smtClean="0"/>
            <a:t>Análise e discussão</a:t>
          </a:r>
          <a:endParaRPr lang="pt-BR" dirty="0"/>
        </a:p>
      </dgm:t>
    </dgm:pt>
    <dgm:pt modelId="{8DE7DB80-DCF7-4047-9B99-114BB286A645}" type="parTrans" cxnId="{5F246C21-7A83-482A-9592-3CC6F680FE33}">
      <dgm:prSet/>
      <dgm:spPr/>
      <dgm:t>
        <a:bodyPr/>
        <a:lstStyle/>
        <a:p>
          <a:endParaRPr lang="pt-BR"/>
        </a:p>
      </dgm:t>
    </dgm:pt>
    <dgm:pt modelId="{64738018-560D-4683-8ABB-98D0E09AD904}" type="sibTrans" cxnId="{5F246C21-7A83-482A-9592-3CC6F680FE33}">
      <dgm:prSet/>
      <dgm:spPr/>
      <dgm:t>
        <a:bodyPr/>
        <a:lstStyle/>
        <a:p>
          <a:endParaRPr lang="pt-BR"/>
        </a:p>
      </dgm:t>
    </dgm:pt>
    <dgm:pt modelId="{41B50C0B-E70D-447C-8EED-15C882EB8183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F3673001-8610-46AB-B27E-A09C1ACC1554}" type="parTrans" cxnId="{8022D806-1596-4804-BE5C-9B233B57E639}">
      <dgm:prSet/>
      <dgm:spPr/>
      <dgm:t>
        <a:bodyPr/>
        <a:lstStyle/>
        <a:p>
          <a:endParaRPr lang="pt-BR"/>
        </a:p>
      </dgm:t>
    </dgm:pt>
    <dgm:pt modelId="{CD21B87D-BE12-407F-88D8-DFF07EE2E834}" type="sibTrans" cxnId="{8022D806-1596-4804-BE5C-9B233B57E639}">
      <dgm:prSet/>
      <dgm:spPr/>
      <dgm:t>
        <a:bodyPr/>
        <a:lstStyle/>
        <a:p>
          <a:endParaRPr lang="pt-BR"/>
        </a:p>
      </dgm:t>
    </dgm:pt>
    <dgm:pt modelId="{1561DAE3-3179-48CC-BCB3-4E6A2760B307}">
      <dgm:prSet phldrT="[Texto]"/>
      <dgm:spPr/>
      <dgm:t>
        <a:bodyPr/>
        <a:lstStyle/>
        <a:p>
          <a:r>
            <a:rPr lang="pt-BR" dirty="0" smtClean="0"/>
            <a:t>Recomendação</a:t>
          </a:r>
          <a:endParaRPr lang="pt-BR" dirty="0"/>
        </a:p>
      </dgm:t>
    </dgm:pt>
    <dgm:pt modelId="{B1C6C733-42ED-4B17-84AA-170F8482B051}" type="parTrans" cxnId="{B200659B-2A0D-4082-90D1-CD503D56373B}">
      <dgm:prSet/>
      <dgm:spPr/>
      <dgm:t>
        <a:bodyPr/>
        <a:lstStyle/>
        <a:p>
          <a:endParaRPr lang="pt-BR"/>
        </a:p>
      </dgm:t>
    </dgm:pt>
    <dgm:pt modelId="{8EBD885B-936F-4407-8D63-311051214EF6}" type="sibTrans" cxnId="{B200659B-2A0D-4082-90D1-CD503D56373B}">
      <dgm:prSet/>
      <dgm:spPr/>
      <dgm:t>
        <a:bodyPr/>
        <a:lstStyle/>
        <a:p>
          <a:endParaRPr lang="pt-BR"/>
        </a:p>
      </dgm:t>
    </dgm:pt>
    <dgm:pt modelId="{5AB10665-73E2-4B96-8C24-D0F0A3E4D97B}">
      <dgm:prSet phldrT="[Texto]"/>
      <dgm:spPr/>
      <dgm:t>
        <a:bodyPr/>
        <a:lstStyle/>
        <a:p>
          <a:r>
            <a:rPr lang="pt-BR" dirty="0" smtClean="0"/>
            <a:t>Entrevista</a:t>
          </a:r>
          <a:endParaRPr lang="pt-BR" dirty="0"/>
        </a:p>
      </dgm:t>
    </dgm:pt>
    <dgm:pt modelId="{F3BA84A7-79C4-4C7C-AF95-04E7BE32315F}" type="parTrans" cxnId="{4664C95C-6910-44C7-9FD4-4B9A42459FE2}">
      <dgm:prSet/>
      <dgm:spPr/>
      <dgm:t>
        <a:bodyPr/>
        <a:lstStyle/>
        <a:p>
          <a:endParaRPr lang="pt-BR"/>
        </a:p>
      </dgm:t>
    </dgm:pt>
    <dgm:pt modelId="{B85D094C-6227-49E3-87B3-2B1EEAE29198}" type="sibTrans" cxnId="{4664C95C-6910-44C7-9FD4-4B9A42459FE2}">
      <dgm:prSet/>
      <dgm:spPr/>
      <dgm:t>
        <a:bodyPr/>
        <a:lstStyle/>
        <a:p>
          <a:endParaRPr lang="pt-BR"/>
        </a:p>
      </dgm:t>
    </dgm:pt>
    <dgm:pt modelId="{666C631C-565C-49F3-BBA6-4A3FF8D629A3}">
      <dgm:prSet phldrT="[Texto]"/>
      <dgm:spPr/>
      <dgm:t>
        <a:bodyPr/>
        <a:lstStyle/>
        <a:p>
          <a:r>
            <a:rPr lang="pt-BR" dirty="0" smtClean="0"/>
            <a:t>Proponente + Empresa</a:t>
          </a:r>
          <a:endParaRPr lang="pt-BR" dirty="0"/>
        </a:p>
      </dgm:t>
    </dgm:pt>
    <dgm:pt modelId="{AB4FFB79-6870-4087-BBF0-05C2EDBAC008}" type="parTrans" cxnId="{61629916-79A8-4D12-83B5-51891D955D50}">
      <dgm:prSet/>
      <dgm:spPr/>
      <dgm:t>
        <a:bodyPr/>
        <a:lstStyle/>
        <a:p>
          <a:endParaRPr lang="pt-BR"/>
        </a:p>
      </dgm:t>
    </dgm:pt>
    <dgm:pt modelId="{A03D8FC6-109A-47FF-9202-4DBBB3E24F4C}" type="sibTrans" cxnId="{61629916-79A8-4D12-83B5-51891D955D50}">
      <dgm:prSet/>
      <dgm:spPr/>
      <dgm:t>
        <a:bodyPr/>
        <a:lstStyle/>
        <a:p>
          <a:endParaRPr lang="pt-BR"/>
        </a:p>
      </dgm:t>
    </dgm:pt>
    <dgm:pt modelId="{F16EEB2F-CF61-4685-A99A-6AEFF4DC531B}">
      <dgm:prSet phldrT="[Texto]"/>
      <dgm:spPr/>
      <dgm:t>
        <a:bodyPr/>
        <a:lstStyle/>
        <a:p>
          <a:r>
            <a:rPr lang="pt-BR" dirty="0" smtClean="0"/>
            <a:t>Documentação para contratação</a:t>
          </a:r>
          <a:endParaRPr lang="pt-BR" dirty="0"/>
        </a:p>
      </dgm:t>
    </dgm:pt>
    <dgm:pt modelId="{265FC946-7614-4CB7-BA72-C5F97E93D4B4}" type="parTrans" cxnId="{998A67A9-ACC4-4F8C-9780-C62F7852196A}">
      <dgm:prSet/>
      <dgm:spPr/>
      <dgm:t>
        <a:bodyPr/>
        <a:lstStyle/>
        <a:p>
          <a:endParaRPr lang="pt-BR"/>
        </a:p>
      </dgm:t>
    </dgm:pt>
    <dgm:pt modelId="{F98F7BFC-552A-4674-9517-155E4B1CED3F}" type="sibTrans" cxnId="{998A67A9-ACC4-4F8C-9780-C62F7852196A}">
      <dgm:prSet/>
      <dgm:spPr/>
      <dgm:t>
        <a:bodyPr/>
        <a:lstStyle/>
        <a:p>
          <a:endParaRPr lang="pt-BR"/>
        </a:p>
      </dgm:t>
    </dgm:pt>
    <dgm:pt modelId="{28207600-5AE2-48D2-9474-AFE005D048D9}" type="pres">
      <dgm:prSet presAssocID="{FC0F1364-8343-4067-B6E3-8C606D315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FCD857-7BE0-4316-9490-220E381EC073}" type="pres">
      <dgm:prSet presAssocID="{FC0F1364-8343-4067-B6E3-8C606D315644}" presName="tSp" presStyleCnt="0"/>
      <dgm:spPr/>
    </dgm:pt>
    <dgm:pt modelId="{8F8E30FA-BD68-4950-BC45-B7BFEE70A5F6}" type="pres">
      <dgm:prSet presAssocID="{FC0F1364-8343-4067-B6E3-8C606D315644}" presName="bSp" presStyleCnt="0"/>
      <dgm:spPr/>
    </dgm:pt>
    <dgm:pt modelId="{20DC04FD-C96D-4C31-9E21-C71DC007EA21}" type="pres">
      <dgm:prSet presAssocID="{FC0F1364-8343-4067-B6E3-8C606D315644}" presName="process" presStyleCnt="0"/>
      <dgm:spPr/>
    </dgm:pt>
    <dgm:pt modelId="{A22C2929-9827-4CEB-9E72-1114FEFF0294}" type="pres">
      <dgm:prSet presAssocID="{7AAEE873-08D7-4177-8D50-ADB5771C17E3}" presName="composite1" presStyleCnt="0"/>
      <dgm:spPr/>
    </dgm:pt>
    <dgm:pt modelId="{07D3BFE1-EEB2-474E-915A-DBD8BF223921}" type="pres">
      <dgm:prSet presAssocID="{7AAEE873-08D7-4177-8D50-ADB5771C17E3}" presName="dummyNode1" presStyleLbl="node1" presStyleIdx="0" presStyleCnt="5"/>
      <dgm:spPr/>
    </dgm:pt>
    <dgm:pt modelId="{BC642B04-A65A-4D13-9B69-2C13F85BF32A}" type="pres">
      <dgm:prSet presAssocID="{7AAEE873-08D7-4177-8D50-ADB5771C17E3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5BF074-DA5D-4B77-850D-522362B4115C}" type="pres">
      <dgm:prSet presAssocID="{7AAEE873-08D7-4177-8D50-ADB5771C17E3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3F02D-D764-4D3D-A304-A4BD9C55560D}" type="pres">
      <dgm:prSet presAssocID="{7AAEE873-08D7-4177-8D50-ADB5771C17E3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7A514F-2217-43CE-B5DB-20EF29551B84}" type="pres">
      <dgm:prSet presAssocID="{7AAEE873-08D7-4177-8D50-ADB5771C17E3}" presName="connSite1" presStyleCnt="0"/>
      <dgm:spPr/>
    </dgm:pt>
    <dgm:pt modelId="{B8A08607-F572-4B94-B950-05FE2FBE89E4}" type="pres">
      <dgm:prSet presAssocID="{1D4546BA-F17D-4F05-9956-4FB4F7FB6E44}" presName="Name9" presStyleLbl="sibTrans2D1" presStyleIdx="0" presStyleCnt="4"/>
      <dgm:spPr/>
      <dgm:t>
        <a:bodyPr/>
        <a:lstStyle/>
        <a:p>
          <a:endParaRPr lang="pt-BR"/>
        </a:p>
      </dgm:t>
    </dgm:pt>
    <dgm:pt modelId="{6423F15D-6802-4541-93B3-674A3F3CA780}" type="pres">
      <dgm:prSet presAssocID="{09EFB577-2805-4A36-BFAC-8768F69A289B}" presName="composite2" presStyleCnt="0"/>
      <dgm:spPr/>
    </dgm:pt>
    <dgm:pt modelId="{F7023586-C92A-4E49-BC2D-42DF61B71F13}" type="pres">
      <dgm:prSet presAssocID="{09EFB577-2805-4A36-BFAC-8768F69A289B}" presName="dummyNode2" presStyleLbl="node1" presStyleIdx="0" presStyleCnt="5"/>
      <dgm:spPr/>
    </dgm:pt>
    <dgm:pt modelId="{21C1C586-F9CE-44E1-B51E-7D118118D7C6}" type="pres">
      <dgm:prSet presAssocID="{09EFB577-2805-4A36-BFAC-8768F69A289B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66661-931E-48F4-9786-FDCFA4D91954}" type="pres">
      <dgm:prSet presAssocID="{09EFB577-2805-4A36-BFAC-8768F69A289B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6C963-19EA-4E46-ADE0-B2CE5332B479}" type="pres">
      <dgm:prSet presAssocID="{09EFB577-2805-4A36-BFAC-8768F69A289B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1B436-BD62-45BB-A2FD-FD3C3ACEC155}" type="pres">
      <dgm:prSet presAssocID="{09EFB577-2805-4A36-BFAC-8768F69A289B}" presName="connSite2" presStyleCnt="0"/>
      <dgm:spPr/>
    </dgm:pt>
    <dgm:pt modelId="{237BAFD1-C190-4999-8E6C-0B7B1D7CB91B}" type="pres">
      <dgm:prSet presAssocID="{3989B98B-7442-40B0-B27D-3F5E41F2F917}" presName="Name18" presStyleLbl="sibTrans2D1" presStyleIdx="1" presStyleCnt="4"/>
      <dgm:spPr/>
      <dgm:t>
        <a:bodyPr/>
        <a:lstStyle/>
        <a:p>
          <a:endParaRPr lang="pt-BR"/>
        </a:p>
      </dgm:t>
    </dgm:pt>
    <dgm:pt modelId="{EC09B2EC-772E-4057-88CC-80CD6234E9FE}" type="pres">
      <dgm:prSet presAssocID="{75DEF964-44B4-4F02-97FF-B64913D4A952}" presName="composite1" presStyleCnt="0"/>
      <dgm:spPr/>
    </dgm:pt>
    <dgm:pt modelId="{118CCB13-2B98-4E9C-A195-8E9C0B50A80C}" type="pres">
      <dgm:prSet presAssocID="{75DEF964-44B4-4F02-97FF-B64913D4A952}" presName="dummyNode1" presStyleLbl="node1" presStyleIdx="1" presStyleCnt="5"/>
      <dgm:spPr/>
    </dgm:pt>
    <dgm:pt modelId="{95324A61-EB8D-4F96-99EC-5CF9B0C6F1F1}" type="pres">
      <dgm:prSet presAssocID="{75DEF964-44B4-4F02-97FF-B64913D4A952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E3078F-79A1-4077-861B-CDF1A418F56A}" type="pres">
      <dgm:prSet presAssocID="{75DEF964-44B4-4F02-97FF-B64913D4A95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884AAA-2EB0-4499-832F-84C1F6460358}" type="pres">
      <dgm:prSet presAssocID="{75DEF964-44B4-4F02-97FF-B64913D4A952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38C644-AD29-4292-8116-1061F428655C}" type="pres">
      <dgm:prSet presAssocID="{75DEF964-44B4-4F02-97FF-B64913D4A952}" presName="connSite1" presStyleCnt="0"/>
      <dgm:spPr/>
    </dgm:pt>
    <dgm:pt modelId="{28F2A467-9E7F-4A43-A39B-B28565852658}" type="pres">
      <dgm:prSet presAssocID="{9ABFBF00-B6A1-43EB-BEFF-F61A7AFEB468}" presName="Name9" presStyleLbl="sibTrans2D1" presStyleIdx="2" presStyleCnt="4"/>
      <dgm:spPr/>
      <dgm:t>
        <a:bodyPr/>
        <a:lstStyle/>
        <a:p>
          <a:endParaRPr lang="pt-BR"/>
        </a:p>
      </dgm:t>
    </dgm:pt>
    <dgm:pt modelId="{2567B9F3-403D-45FF-B728-DF3EAFEB5E15}" type="pres">
      <dgm:prSet presAssocID="{41B50C0B-E70D-447C-8EED-15C882EB8183}" presName="composite2" presStyleCnt="0"/>
      <dgm:spPr/>
    </dgm:pt>
    <dgm:pt modelId="{6FFA016F-225F-40E8-8718-534BC73611EF}" type="pres">
      <dgm:prSet presAssocID="{41B50C0B-E70D-447C-8EED-15C882EB8183}" presName="dummyNode2" presStyleLbl="node1" presStyleIdx="2" presStyleCnt="5"/>
      <dgm:spPr/>
    </dgm:pt>
    <dgm:pt modelId="{1E0F5F7F-503F-40D5-991D-EF9E941DB9A4}" type="pres">
      <dgm:prSet presAssocID="{41B50C0B-E70D-447C-8EED-15C882EB8183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E4F065-489C-4243-8E8D-305D6328468E}" type="pres">
      <dgm:prSet presAssocID="{41B50C0B-E70D-447C-8EED-15C882EB8183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E61859-9119-4288-98F4-119CEEC807AD}" type="pres">
      <dgm:prSet presAssocID="{41B50C0B-E70D-447C-8EED-15C882EB8183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918B10-ADF5-47A5-A5F6-594651387617}" type="pres">
      <dgm:prSet presAssocID="{41B50C0B-E70D-447C-8EED-15C882EB8183}" presName="connSite2" presStyleCnt="0"/>
      <dgm:spPr/>
    </dgm:pt>
    <dgm:pt modelId="{C1351D68-F070-41EE-A7E7-9800A6319D15}" type="pres">
      <dgm:prSet presAssocID="{CD21B87D-BE12-407F-88D8-DFF07EE2E834}" presName="Name18" presStyleLbl="sibTrans2D1" presStyleIdx="3" presStyleCnt="4"/>
      <dgm:spPr/>
      <dgm:t>
        <a:bodyPr/>
        <a:lstStyle/>
        <a:p>
          <a:endParaRPr lang="pt-BR"/>
        </a:p>
      </dgm:t>
    </dgm:pt>
    <dgm:pt modelId="{8008A5A0-3D45-42E6-8AE4-B4D6EBF4DED2}" type="pres">
      <dgm:prSet presAssocID="{666C631C-565C-49F3-BBA6-4A3FF8D629A3}" presName="composite1" presStyleCnt="0"/>
      <dgm:spPr/>
    </dgm:pt>
    <dgm:pt modelId="{3DB79E80-4D81-4202-999F-B5979D0965CF}" type="pres">
      <dgm:prSet presAssocID="{666C631C-565C-49F3-BBA6-4A3FF8D629A3}" presName="dummyNode1" presStyleLbl="node1" presStyleIdx="3" presStyleCnt="5"/>
      <dgm:spPr/>
    </dgm:pt>
    <dgm:pt modelId="{A75C4DD1-F6B4-4F0D-AE45-A1BCDAAFCB0D}" type="pres">
      <dgm:prSet presAssocID="{666C631C-565C-49F3-BBA6-4A3FF8D629A3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CA8E00-DD93-4427-90B2-77D0311E870B}" type="pres">
      <dgm:prSet presAssocID="{666C631C-565C-49F3-BBA6-4A3FF8D629A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B28C-BEAD-4CC1-9511-BBB189AC5033}" type="pres">
      <dgm:prSet presAssocID="{666C631C-565C-49F3-BBA6-4A3FF8D629A3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596FBA-7B15-4A95-AF28-8BFD81301BBB}" type="pres">
      <dgm:prSet presAssocID="{666C631C-565C-49F3-BBA6-4A3FF8D629A3}" presName="connSite1" presStyleCnt="0"/>
      <dgm:spPr/>
    </dgm:pt>
  </dgm:ptLst>
  <dgm:cxnLst>
    <dgm:cxn modelId="{8022D806-1596-4804-BE5C-9B233B57E639}" srcId="{FC0F1364-8343-4067-B6E3-8C606D315644}" destId="{41B50C0B-E70D-447C-8EED-15C882EB8183}" srcOrd="3" destOrd="0" parTransId="{F3673001-8610-46AB-B27E-A09C1ACC1554}" sibTransId="{CD21B87D-BE12-407F-88D8-DFF07EE2E834}"/>
    <dgm:cxn modelId="{6964CF00-EE49-46D9-BF25-B93DD72920A1}" type="presOf" srcId="{09EFB577-2805-4A36-BFAC-8768F69A289B}" destId="{6E56C963-19EA-4E46-ADE0-B2CE5332B479}" srcOrd="0" destOrd="0" presId="urn:microsoft.com/office/officeart/2005/8/layout/hProcess4"/>
    <dgm:cxn modelId="{0D745F72-67C4-4B8D-9320-D1D9F3E1D643}" type="presOf" srcId="{1D4546BA-F17D-4F05-9956-4FB4F7FB6E44}" destId="{B8A08607-F572-4B94-B950-05FE2FBE89E4}" srcOrd="0" destOrd="0" presId="urn:microsoft.com/office/officeart/2005/8/layout/hProcess4"/>
    <dgm:cxn modelId="{71BFFAB4-A0E5-4F50-91ED-A226ED04AAD9}" type="presOf" srcId="{9ABFBF00-B6A1-43EB-BEFF-F61A7AFEB468}" destId="{28F2A467-9E7F-4A43-A39B-B28565852658}" srcOrd="0" destOrd="0" presId="urn:microsoft.com/office/officeart/2005/8/layout/hProcess4"/>
    <dgm:cxn modelId="{A82B1131-72F2-4EC2-A0BA-32553DE7A6B3}" type="presOf" srcId="{F16EEB2F-CF61-4685-A99A-6AEFF4DC531B}" destId="{A6CA8E00-DD93-4427-90B2-77D0311E870B}" srcOrd="1" destOrd="0" presId="urn:microsoft.com/office/officeart/2005/8/layout/hProcess4"/>
    <dgm:cxn modelId="{4664C95C-6910-44C7-9FD4-4B9A42459FE2}" srcId="{41B50C0B-E70D-447C-8EED-15C882EB8183}" destId="{5AB10665-73E2-4B96-8C24-D0F0A3E4D97B}" srcOrd="0" destOrd="0" parTransId="{F3BA84A7-79C4-4C7C-AF95-04E7BE32315F}" sibTransId="{B85D094C-6227-49E3-87B3-2B1EEAE29198}"/>
    <dgm:cxn modelId="{9E6E52AA-853D-4066-8471-3988D5EC5EBA}" srcId="{FC0F1364-8343-4067-B6E3-8C606D315644}" destId="{75DEF964-44B4-4F02-97FF-B64913D4A952}" srcOrd="2" destOrd="0" parTransId="{6E432379-D192-4CB7-A02A-6954821593E9}" sibTransId="{9ABFBF00-B6A1-43EB-BEFF-F61A7AFEB468}"/>
    <dgm:cxn modelId="{A2BF2B64-962E-4D8E-9EB2-BBA2D7617730}" type="presOf" srcId="{F16EEB2F-CF61-4685-A99A-6AEFF4DC531B}" destId="{A75C4DD1-F6B4-4F0D-AE45-A1BCDAAFCB0D}" srcOrd="0" destOrd="0" presId="urn:microsoft.com/office/officeart/2005/8/layout/hProcess4"/>
    <dgm:cxn modelId="{1BB1BDD0-8895-4DB6-AA6E-0A6593A49FBC}" type="presOf" srcId="{3989B98B-7442-40B0-B27D-3F5E41F2F917}" destId="{237BAFD1-C190-4999-8E6C-0B7B1D7CB91B}" srcOrd="0" destOrd="0" presId="urn:microsoft.com/office/officeart/2005/8/layout/hProcess4"/>
    <dgm:cxn modelId="{5F246C21-7A83-482A-9592-3CC6F680FE33}" srcId="{75DEF964-44B4-4F02-97FF-B64913D4A952}" destId="{5572C114-FB34-4E73-9160-E4617F378298}" srcOrd="0" destOrd="0" parTransId="{8DE7DB80-DCF7-4047-9B99-114BB286A645}" sibTransId="{64738018-560D-4683-8ABB-98D0E09AD904}"/>
    <dgm:cxn modelId="{4634DD9C-8E5E-4D93-BDBF-49AFBB0B7B9D}" srcId="{7AAEE873-08D7-4177-8D50-ADB5771C17E3}" destId="{34A0D471-8EE6-4A32-9D9F-28A5208E5E80}" srcOrd="0" destOrd="0" parTransId="{138C6D8E-BFF0-43B6-9A4B-AB6A6D6BEAA5}" sibTransId="{6DB920B1-8DA8-460A-A364-D91FA1992EBC}"/>
    <dgm:cxn modelId="{B200659B-2A0D-4082-90D1-CD503D56373B}" srcId="{75DEF964-44B4-4F02-97FF-B64913D4A952}" destId="{1561DAE3-3179-48CC-BCB3-4E6A2760B307}" srcOrd="1" destOrd="0" parTransId="{B1C6C733-42ED-4B17-84AA-170F8482B051}" sibTransId="{8EBD885B-936F-4407-8D63-311051214EF6}"/>
    <dgm:cxn modelId="{7A480526-7B94-423E-9F5D-88A566036CA3}" type="presOf" srcId="{CD21B87D-BE12-407F-88D8-DFF07EE2E834}" destId="{C1351D68-F070-41EE-A7E7-9800A6319D15}" srcOrd="0" destOrd="0" presId="urn:microsoft.com/office/officeart/2005/8/layout/hProcess4"/>
    <dgm:cxn modelId="{16C72802-8357-48C3-9A95-5FB92EFCAEB7}" type="presOf" srcId="{5572C114-FB34-4E73-9160-E4617F378298}" destId="{E8E3078F-79A1-4077-861B-CDF1A418F56A}" srcOrd="1" destOrd="0" presId="urn:microsoft.com/office/officeart/2005/8/layout/hProcess4"/>
    <dgm:cxn modelId="{0BE7A137-3C19-46D7-99F2-17FB98BB2788}" type="presOf" srcId="{856762F5-AD10-4104-922A-03A409F47E81}" destId="{2F466661-931E-48F4-9786-FDCFA4D91954}" srcOrd="1" destOrd="0" presId="urn:microsoft.com/office/officeart/2005/8/layout/hProcess4"/>
    <dgm:cxn modelId="{01EE7B7A-A9EF-471F-B3A2-619F25C22B63}" type="presOf" srcId="{5AB10665-73E2-4B96-8C24-D0F0A3E4D97B}" destId="{1E0F5F7F-503F-40D5-991D-EF9E941DB9A4}" srcOrd="0" destOrd="0" presId="urn:microsoft.com/office/officeart/2005/8/layout/hProcess4"/>
    <dgm:cxn modelId="{E79D450F-3F47-4840-82C2-6F6A60B4E2CC}" type="presOf" srcId="{41B50C0B-E70D-447C-8EED-15C882EB8183}" destId="{52E61859-9119-4288-98F4-119CEEC807AD}" srcOrd="0" destOrd="0" presId="urn:microsoft.com/office/officeart/2005/8/layout/hProcess4"/>
    <dgm:cxn modelId="{ADB5E323-54D8-4EB2-BF2F-98E648088AEA}" type="presOf" srcId="{FC0F1364-8343-4067-B6E3-8C606D315644}" destId="{28207600-5AE2-48D2-9474-AFE005D048D9}" srcOrd="0" destOrd="0" presId="urn:microsoft.com/office/officeart/2005/8/layout/hProcess4"/>
    <dgm:cxn modelId="{CC7E2C85-ED6C-4A54-BF1C-0B3D6EE97FFC}" srcId="{FC0F1364-8343-4067-B6E3-8C606D315644}" destId="{7AAEE873-08D7-4177-8D50-ADB5771C17E3}" srcOrd="0" destOrd="0" parTransId="{1EF7953F-BD59-475E-9B37-4C801F1E1CDF}" sibTransId="{1D4546BA-F17D-4F05-9956-4FB4F7FB6E44}"/>
    <dgm:cxn modelId="{3937AABC-B517-412B-B991-F0CAEFC2006A}" srcId="{FC0F1364-8343-4067-B6E3-8C606D315644}" destId="{09EFB577-2805-4A36-BFAC-8768F69A289B}" srcOrd="1" destOrd="0" parTransId="{C41B49FC-51B9-4099-8C06-A64B29CF43E5}" sibTransId="{3989B98B-7442-40B0-B27D-3F5E41F2F917}"/>
    <dgm:cxn modelId="{96917B19-AFFD-43B2-9CCD-610A0EC8E4F1}" type="presOf" srcId="{34A0D471-8EE6-4A32-9D9F-28A5208E5E80}" destId="{BC642B04-A65A-4D13-9B69-2C13F85BF32A}" srcOrd="0" destOrd="0" presId="urn:microsoft.com/office/officeart/2005/8/layout/hProcess4"/>
    <dgm:cxn modelId="{1B8AE6EE-73D0-48A9-B001-F31315B12991}" type="presOf" srcId="{7AAEE873-08D7-4177-8D50-ADB5771C17E3}" destId="{EF33F02D-D764-4D3D-A304-A4BD9C55560D}" srcOrd="0" destOrd="0" presId="urn:microsoft.com/office/officeart/2005/8/layout/hProcess4"/>
    <dgm:cxn modelId="{4840C75E-BE04-43DA-949D-08452F9931AE}" srcId="{09EFB577-2805-4A36-BFAC-8768F69A289B}" destId="{856762F5-AD10-4104-922A-03A409F47E81}" srcOrd="0" destOrd="0" parTransId="{1D35305D-023C-4B00-9016-9F7CA8C7670D}" sibTransId="{6D33385B-0665-46F9-9CB3-A30D6DD372DB}"/>
    <dgm:cxn modelId="{6E274248-A636-4271-8506-508C9B146B56}" type="presOf" srcId="{856762F5-AD10-4104-922A-03A409F47E81}" destId="{21C1C586-F9CE-44E1-B51E-7D118118D7C6}" srcOrd="0" destOrd="0" presId="urn:microsoft.com/office/officeart/2005/8/layout/hProcess4"/>
    <dgm:cxn modelId="{13CFE608-C8DA-4A09-9F07-D21DDF487C0A}" type="presOf" srcId="{75DEF964-44B4-4F02-97FF-B64913D4A952}" destId="{0E884AAA-2EB0-4499-832F-84C1F6460358}" srcOrd="0" destOrd="0" presId="urn:microsoft.com/office/officeart/2005/8/layout/hProcess4"/>
    <dgm:cxn modelId="{61629916-79A8-4D12-83B5-51891D955D50}" srcId="{FC0F1364-8343-4067-B6E3-8C606D315644}" destId="{666C631C-565C-49F3-BBA6-4A3FF8D629A3}" srcOrd="4" destOrd="0" parTransId="{AB4FFB79-6870-4087-BBF0-05C2EDBAC008}" sibTransId="{A03D8FC6-109A-47FF-9202-4DBBB3E24F4C}"/>
    <dgm:cxn modelId="{07C49155-30D9-4628-987A-8C979E76762F}" type="presOf" srcId="{5AB10665-73E2-4B96-8C24-D0F0A3E4D97B}" destId="{55E4F065-489C-4243-8E8D-305D6328468E}" srcOrd="1" destOrd="0" presId="urn:microsoft.com/office/officeart/2005/8/layout/hProcess4"/>
    <dgm:cxn modelId="{2DCFFBEE-F97C-4168-9011-564F3132CF17}" type="presOf" srcId="{1561DAE3-3179-48CC-BCB3-4E6A2760B307}" destId="{E8E3078F-79A1-4077-861B-CDF1A418F56A}" srcOrd="1" destOrd="1" presId="urn:microsoft.com/office/officeart/2005/8/layout/hProcess4"/>
    <dgm:cxn modelId="{3331B1AE-396F-40EB-A06C-A45602F5343A}" type="presOf" srcId="{34A0D471-8EE6-4A32-9D9F-28A5208E5E80}" destId="{C35BF074-DA5D-4B77-850D-522362B4115C}" srcOrd="1" destOrd="0" presId="urn:microsoft.com/office/officeart/2005/8/layout/hProcess4"/>
    <dgm:cxn modelId="{6ACED17F-5B7D-44A6-BEAF-47F6C90AFCE8}" type="presOf" srcId="{1561DAE3-3179-48CC-BCB3-4E6A2760B307}" destId="{95324A61-EB8D-4F96-99EC-5CF9B0C6F1F1}" srcOrd="0" destOrd="1" presId="urn:microsoft.com/office/officeart/2005/8/layout/hProcess4"/>
    <dgm:cxn modelId="{347A51A2-3390-4062-98CD-95C841AB2AE7}" type="presOf" srcId="{666C631C-565C-49F3-BBA6-4A3FF8D629A3}" destId="{C75DB28C-BEAD-4CC1-9511-BBB189AC5033}" srcOrd="0" destOrd="0" presId="urn:microsoft.com/office/officeart/2005/8/layout/hProcess4"/>
    <dgm:cxn modelId="{998A67A9-ACC4-4F8C-9780-C62F7852196A}" srcId="{666C631C-565C-49F3-BBA6-4A3FF8D629A3}" destId="{F16EEB2F-CF61-4685-A99A-6AEFF4DC531B}" srcOrd="0" destOrd="0" parTransId="{265FC946-7614-4CB7-BA72-C5F97E93D4B4}" sibTransId="{F98F7BFC-552A-4674-9517-155E4B1CED3F}"/>
    <dgm:cxn modelId="{555D7A66-DB57-4C56-8665-529F53F21D2C}" type="presOf" srcId="{5572C114-FB34-4E73-9160-E4617F378298}" destId="{95324A61-EB8D-4F96-99EC-5CF9B0C6F1F1}" srcOrd="0" destOrd="0" presId="urn:microsoft.com/office/officeart/2005/8/layout/hProcess4"/>
    <dgm:cxn modelId="{17BFAE3B-BB79-4898-88FF-AFB39FF4BA89}" type="presParOf" srcId="{28207600-5AE2-48D2-9474-AFE005D048D9}" destId="{86FCD857-7BE0-4316-9490-220E381EC073}" srcOrd="0" destOrd="0" presId="urn:microsoft.com/office/officeart/2005/8/layout/hProcess4"/>
    <dgm:cxn modelId="{49F5ABB9-B93E-4430-9A6D-C6D732FC589C}" type="presParOf" srcId="{28207600-5AE2-48D2-9474-AFE005D048D9}" destId="{8F8E30FA-BD68-4950-BC45-B7BFEE70A5F6}" srcOrd="1" destOrd="0" presId="urn:microsoft.com/office/officeart/2005/8/layout/hProcess4"/>
    <dgm:cxn modelId="{E1E6773E-8E41-4AA3-A948-FB580050C2C2}" type="presParOf" srcId="{28207600-5AE2-48D2-9474-AFE005D048D9}" destId="{20DC04FD-C96D-4C31-9E21-C71DC007EA21}" srcOrd="2" destOrd="0" presId="urn:microsoft.com/office/officeart/2005/8/layout/hProcess4"/>
    <dgm:cxn modelId="{3D15FBC9-D4F0-40D3-A52D-9A2F1CD6260C}" type="presParOf" srcId="{20DC04FD-C96D-4C31-9E21-C71DC007EA21}" destId="{A22C2929-9827-4CEB-9E72-1114FEFF0294}" srcOrd="0" destOrd="0" presId="urn:microsoft.com/office/officeart/2005/8/layout/hProcess4"/>
    <dgm:cxn modelId="{6204DD15-54A2-4AE1-A7C5-C4571D72D5F6}" type="presParOf" srcId="{A22C2929-9827-4CEB-9E72-1114FEFF0294}" destId="{07D3BFE1-EEB2-474E-915A-DBD8BF223921}" srcOrd="0" destOrd="0" presId="urn:microsoft.com/office/officeart/2005/8/layout/hProcess4"/>
    <dgm:cxn modelId="{F85C90B3-F787-4CBD-BEEE-3516EEC85F68}" type="presParOf" srcId="{A22C2929-9827-4CEB-9E72-1114FEFF0294}" destId="{BC642B04-A65A-4D13-9B69-2C13F85BF32A}" srcOrd="1" destOrd="0" presId="urn:microsoft.com/office/officeart/2005/8/layout/hProcess4"/>
    <dgm:cxn modelId="{0C903E5E-CB0D-472F-AC02-6926F7B9946B}" type="presParOf" srcId="{A22C2929-9827-4CEB-9E72-1114FEFF0294}" destId="{C35BF074-DA5D-4B77-850D-522362B4115C}" srcOrd="2" destOrd="0" presId="urn:microsoft.com/office/officeart/2005/8/layout/hProcess4"/>
    <dgm:cxn modelId="{3E13C2E1-8DE6-4F9B-ADB1-B1B5561FDECB}" type="presParOf" srcId="{A22C2929-9827-4CEB-9E72-1114FEFF0294}" destId="{EF33F02D-D764-4D3D-A304-A4BD9C55560D}" srcOrd="3" destOrd="0" presId="urn:microsoft.com/office/officeart/2005/8/layout/hProcess4"/>
    <dgm:cxn modelId="{6E37B70F-604B-4F7A-8B72-CB07C2E7B2C7}" type="presParOf" srcId="{A22C2929-9827-4CEB-9E72-1114FEFF0294}" destId="{1F7A514F-2217-43CE-B5DB-20EF29551B84}" srcOrd="4" destOrd="0" presId="urn:microsoft.com/office/officeart/2005/8/layout/hProcess4"/>
    <dgm:cxn modelId="{35FE0011-54DF-4C93-AD60-A83A0F3E4E83}" type="presParOf" srcId="{20DC04FD-C96D-4C31-9E21-C71DC007EA21}" destId="{B8A08607-F572-4B94-B950-05FE2FBE89E4}" srcOrd="1" destOrd="0" presId="urn:microsoft.com/office/officeart/2005/8/layout/hProcess4"/>
    <dgm:cxn modelId="{D964370D-2DE3-40A1-B080-3441A7290DC7}" type="presParOf" srcId="{20DC04FD-C96D-4C31-9E21-C71DC007EA21}" destId="{6423F15D-6802-4541-93B3-674A3F3CA780}" srcOrd="2" destOrd="0" presId="urn:microsoft.com/office/officeart/2005/8/layout/hProcess4"/>
    <dgm:cxn modelId="{5ACCD299-44A0-4936-8175-232953C08AE7}" type="presParOf" srcId="{6423F15D-6802-4541-93B3-674A3F3CA780}" destId="{F7023586-C92A-4E49-BC2D-42DF61B71F13}" srcOrd="0" destOrd="0" presId="urn:microsoft.com/office/officeart/2005/8/layout/hProcess4"/>
    <dgm:cxn modelId="{F4834741-699B-4B3E-91E4-D0F62F18C892}" type="presParOf" srcId="{6423F15D-6802-4541-93B3-674A3F3CA780}" destId="{21C1C586-F9CE-44E1-B51E-7D118118D7C6}" srcOrd="1" destOrd="0" presId="urn:microsoft.com/office/officeart/2005/8/layout/hProcess4"/>
    <dgm:cxn modelId="{70240F12-21E3-4F0D-88B3-B7E7B8E35FBD}" type="presParOf" srcId="{6423F15D-6802-4541-93B3-674A3F3CA780}" destId="{2F466661-931E-48F4-9786-FDCFA4D91954}" srcOrd="2" destOrd="0" presId="urn:microsoft.com/office/officeart/2005/8/layout/hProcess4"/>
    <dgm:cxn modelId="{F51F6290-004C-4883-B14B-639E605BD486}" type="presParOf" srcId="{6423F15D-6802-4541-93B3-674A3F3CA780}" destId="{6E56C963-19EA-4E46-ADE0-B2CE5332B479}" srcOrd="3" destOrd="0" presId="urn:microsoft.com/office/officeart/2005/8/layout/hProcess4"/>
    <dgm:cxn modelId="{A98171B0-D226-4198-B5DF-40BE2A95765B}" type="presParOf" srcId="{6423F15D-6802-4541-93B3-674A3F3CA780}" destId="{9381B436-BD62-45BB-A2FD-FD3C3ACEC155}" srcOrd="4" destOrd="0" presId="urn:microsoft.com/office/officeart/2005/8/layout/hProcess4"/>
    <dgm:cxn modelId="{11301B8E-B65E-4D47-B43D-FD15D1455D08}" type="presParOf" srcId="{20DC04FD-C96D-4C31-9E21-C71DC007EA21}" destId="{237BAFD1-C190-4999-8E6C-0B7B1D7CB91B}" srcOrd="3" destOrd="0" presId="urn:microsoft.com/office/officeart/2005/8/layout/hProcess4"/>
    <dgm:cxn modelId="{4C46D88B-8745-47D2-BB0E-A5BE70626256}" type="presParOf" srcId="{20DC04FD-C96D-4C31-9E21-C71DC007EA21}" destId="{EC09B2EC-772E-4057-88CC-80CD6234E9FE}" srcOrd="4" destOrd="0" presId="urn:microsoft.com/office/officeart/2005/8/layout/hProcess4"/>
    <dgm:cxn modelId="{DE61B572-FE04-42D2-8E13-4772901BFCB9}" type="presParOf" srcId="{EC09B2EC-772E-4057-88CC-80CD6234E9FE}" destId="{118CCB13-2B98-4E9C-A195-8E9C0B50A80C}" srcOrd="0" destOrd="0" presId="urn:microsoft.com/office/officeart/2005/8/layout/hProcess4"/>
    <dgm:cxn modelId="{1CEB4BDA-AB9E-4356-BC1A-7B90585D1AB3}" type="presParOf" srcId="{EC09B2EC-772E-4057-88CC-80CD6234E9FE}" destId="{95324A61-EB8D-4F96-99EC-5CF9B0C6F1F1}" srcOrd="1" destOrd="0" presId="urn:microsoft.com/office/officeart/2005/8/layout/hProcess4"/>
    <dgm:cxn modelId="{5881DD0B-EA94-4072-9149-EF28E283EB0D}" type="presParOf" srcId="{EC09B2EC-772E-4057-88CC-80CD6234E9FE}" destId="{E8E3078F-79A1-4077-861B-CDF1A418F56A}" srcOrd="2" destOrd="0" presId="urn:microsoft.com/office/officeart/2005/8/layout/hProcess4"/>
    <dgm:cxn modelId="{EEEAABEB-92AA-4C5A-9B47-D4669E6632E7}" type="presParOf" srcId="{EC09B2EC-772E-4057-88CC-80CD6234E9FE}" destId="{0E884AAA-2EB0-4499-832F-84C1F6460358}" srcOrd="3" destOrd="0" presId="urn:microsoft.com/office/officeart/2005/8/layout/hProcess4"/>
    <dgm:cxn modelId="{DD82FDB2-607B-41D7-B378-EA58727716F0}" type="presParOf" srcId="{EC09B2EC-772E-4057-88CC-80CD6234E9FE}" destId="{7638C644-AD29-4292-8116-1061F428655C}" srcOrd="4" destOrd="0" presId="urn:microsoft.com/office/officeart/2005/8/layout/hProcess4"/>
    <dgm:cxn modelId="{DF340F9D-07DB-41BF-8C6F-E141C8E85F00}" type="presParOf" srcId="{20DC04FD-C96D-4C31-9E21-C71DC007EA21}" destId="{28F2A467-9E7F-4A43-A39B-B28565852658}" srcOrd="5" destOrd="0" presId="urn:microsoft.com/office/officeart/2005/8/layout/hProcess4"/>
    <dgm:cxn modelId="{A4D4F85F-2EE5-47FE-93E6-30A2140D308D}" type="presParOf" srcId="{20DC04FD-C96D-4C31-9E21-C71DC007EA21}" destId="{2567B9F3-403D-45FF-B728-DF3EAFEB5E15}" srcOrd="6" destOrd="0" presId="urn:microsoft.com/office/officeart/2005/8/layout/hProcess4"/>
    <dgm:cxn modelId="{AAE1F2EE-62D0-4982-96DC-8869C0BD5104}" type="presParOf" srcId="{2567B9F3-403D-45FF-B728-DF3EAFEB5E15}" destId="{6FFA016F-225F-40E8-8718-534BC73611EF}" srcOrd="0" destOrd="0" presId="urn:microsoft.com/office/officeart/2005/8/layout/hProcess4"/>
    <dgm:cxn modelId="{D2CB2BF2-FBB9-4369-B6F1-B96DE987E02E}" type="presParOf" srcId="{2567B9F3-403D-45FF-B728-DF3EAFEB5E15}" destId="{1E0F5F7F-503F-40D5-991D-EF9E941DB9A4}" srcOrd="1" destOrd="0" presId="urn:microsoft.com/office/officeart/2005/8/layout/hProcess4"/>
    <dgm:cxn modelId="{90556862-2D4A-4CF1-A51B-98B6EC1AF1F6}" type="presParOf" srcId="{2567B9F3-403D-45FF-B728-DF3EAFEB5E15}" destId="{55E4F065-489C-4243-8E8D-305D6328468E}" srcOrd="2" destOrd="0" presId="urn:microsoft.com/office/officeart/2005/8/layout/hProcess4"/>
    <dgm:cxn modelId="{7E522F25-5F2C-4C75-A9B4-CB4088F286B3}" type="presParOf" srcId="{2567B9F3-403D-45FF-B728-DF3EAFEB5E15}" destId="{52E61859-9119-4288-98F4-119CEEC807AD}" srcOrd="3" destOrd="0" presId="urn:microsoft.com/office/officeart/2005/8/layout/hProcess4"/>
    <dgm:cxn modelId="{FE3DA40A-F65A-47DE-9326-02FC84C55E61}" type="presParOf" srcId="{2567B9F3-403D-45FF-B728-DF3EAFEB5E15}" destId="{21918B10-ADF5-47A5-A5F6-594651387617}" srcOrd="4" destOrd="0" presId="urn:microsoft.com/office/officeart/2005/8/layout/hProcess4"/>
    <dgm:cxn modelId="{8349106D-B9F8-4ABF-800B-918E1A1415C6}" type="presParOf" srcId="{20DC04FD-C96D-4C31-9E21-C71DC007EA21}" destId="{C1351D68-F070-41EE-A7E7-9800A6319D15}" srcOrd="7" destOrd="0" presId="urn:microsoft.com/office/officeart/2005/8/layout/hProcess4"/>
    <dgm:cxn modelId="{5A1287FD-DE4C-4369-B57F-78BDDBB726E3}" type="presParOf" srcId="{20DC04FD-C96D-4C31-9E21-C71DC007EA21}" destId="{8008A5A0-3D45-42E6-8AE4-B4D6EBF4DED2}" srcOrd="8" destOrd="0" presId="urn:microsoft.com/office/officeart/2005/8/layout/hProcess4"/>
    <dgm:cxn modelId="{42F6D719-DDB9-48E5-8651-2416A8E814CD}" type="presParOf" srcId="{8008A5A0-3D45-42E6-8AE4-B4D6EBF4DED2}" destId="{3DB79E80-4D81-4202-999F-B5979D0965CF}" srcOrd="0" destOrd="0" presId="urn:microsoft.com/office/officeart/2005/8/layout/hProcess4"/>
    <dgm:cxn modelId="{A148FC22-C309-4BEC-877C-CEAACBFE8F81}" type="presParOf" srcId="{8008A5A0-3D45-42E6-8AE4-B4D6EBF4DED2}" destId="{A75C4DD1-F6B4-4F0D-AE45-A1BCDAAFCB0D}" srcOrd="1" destOrd="0" presId="urn:microsoft.com/office/officeart/2005/8/layout/hProcess4"/>
    <dgm:cxn modelId="{BFD5C509-7E22-4E4E-98DD-EC8A72D81694}" type="presParOf" srcId="{8008A5A0-3D45-42E6-8AE4-B4D6EBF4DED2}" destId="{A6CA8E00-DD93-4427-90B2-77D0311E870B}" srcOrd="2" destOrd="0" presId="urn:microsoft.com/office/officeart/2005/8/layout/hProcess4"/>
    <dgm:cxn modelId="{26788ACF-F97F-4935-BA5F-CF300F263DEF}" type="presParOf" srcId="{8008A5A0-3D45-42E6-8AE4-B4D6EBF4DED2}" destId="{C75DB28C-BEAD-4CC1-9511-BBB189AC5033}" srcOrd="3" destOrd="0" presId="urn:microsoft.com/office/officeart/2005/8/layout/hProcess4"/>
    <dgm:cxn modelId="{E22C0EB4-CBCA-46ED-AA2D-E82C543EF82A}" type="presParOf" srcId="{8008A5A0-3D45-42E6-8AE4-B4D6EBF4DED2}" destId="{87596FBA-7B15-4A95-AF28-8BFD81301B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F1364-8343-4067-B6E3-8C606D3156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AEE873-08D7-4177-8D50-ADB5771C17E3}">
      <dgm:prSet phldrT="[Texto]"/>
      <dgm:spPr/>
      <dgm:t>
        <a:bodyPr/>
        <a:lstStyle/>
        <a:p>
          <a:r>
            <a:rPr lang="pt-BR" dirty="0" smtClean="0"/>
            <a:t>Autuação</a:t>
          </a:r>
          <a:endParaRPr lang="pt-BR" dirty="0"/>
        </a:p>
      </dgm:t>
    </dgm:pt>
    <dgm:pt modelId="{1EF7953F-BD59-475E-9B37-4C801F1E1CDF}" type="parTrans" cxnId="{CC7E2C85-ED6C-4A54-BF1C-0B3D6EE97FFC}">
      <dgm:prSet/>
      <dgm:spPr/>
      <dgm:t>
        <a:bodyPr/>
        <a:lstStyle/>
        <a:p>
          <a:endParaRPr lang="pt-BR"/>
        </a:p>
      </dgm:t>
    </dgm:pt>
    <dgm:pt modelId="{1D4546BA-F17D-4F05-9956-4FB4F7FB6E44}" type="sibTrans" cxnId="{CC7E2C85-ED6C-4A54-BF1C-0B3D6EE97FFC}">
      <dgm:prSet/>
      <dgm:spPr/>
      <dgm:t>
        <a:bodyPr/>
        <a:lstStyle/>
        <a:p>
          <a:endParaRPr lang="pt-BR"/>
        </a:p>
      </dgm:t>
    </dgm:pt>
    <dgm:pt modelId="{34A0D471-8EE6-4A32-9D9F-28A5208E5E80}">
      <dgm:prSet phldrT="[Texto]"/>
      <dgm:spPr/>
      <dgm:t>
        <a:bodyPr/>
        <a:lstStyle/>
        <a:p>
          <a:r>
            <a:rPr lang="pt-BR" dirty="0" smtClean="0"/>
            <a:t>Documentação completa e consistente ?</a:t>
          </a:r>
          <a:endParaRPr lang="pt-BR" dirty="0"/>
        </a:p>
      </dgm:t>
    </dgm:pt>
    <dgm:pt modelId="{138C6D8E-BFF0-43B6-9A4B-AB6A6D6BEAA5}" type="parTrans" cxnId="{4634DD9C-8E5E-4D93-BDBF-49AFBB0B7B9D}">
      <dgm:prSet/>
      <dgm:spPr/>
      <dgm:t>
        <a:bodyPr/>
        <a:lstStyle/>
        <a:p>
          <a:endParaRPr lang="pt-BR"/>
        </a:p>
      </dgm:t>
    </dgm:pt>
    <dgm:pt modelId="{6DB920B1-8DA8-460A-A364-D91FA1992EBC}" type="sibTrans" cxnId="{4634DD9C-8E5E-4D93-BDBF-49AFBB0B7B9D}">
      <dgm:prSet/>
      <dgm:spPr/>
      <dgm:t>
        <a:bodyPr/>
        <a:lstStyle/>
        <a:p>
          <a:endParaRPr lang="pt-BR"/>
        </a:p>
      </dgm:t>
    </dgm:pt>
    <dgm:pt modelId="{09EFB577-2805-4A36-BFAC-8768F69A289B}">
      <dgm:prSet phldrT="[Texto]"/>
      <dgm:spPr/>
      <dgm:t>
        <a:bodyPr/>
        <a:lstStyle/>
        <a:p>
          <a:r>
            <a:rPr lang="pt-BR" dirty="0" smtClean="0"/>
            <a:t>Análise preliminar</a:t>
          </a:r>
          <a:endParaRPr lang="pt-BR" dirty="0"/>
        </a:p>
      </dgm:t>
    </dgm:pt>
    <dgm:pt modelId="{C41B49FC-51B9-4099-8C06-A64B29CF43E5}" type="parTrans" cxnId="{3937AABC-B517-412B-B991-F0CAEFC2006A}">
      <dgm:prSet/>
      <dgm:spPr/>
      <dgm:t>
        <a:bodyPr/>
        <a:lstStyle/>
        <a:p>
          <a:endParaRPr lang="pt-BR"/>
        </a:p>
      </dgm:t>
    </dgm:pt>
    <dgm:pt modelId="{3989B98B-7442-40B0-B27D-3F5E41F2F917}" type="sibTrans" cxnId="{3937AABC-B517-412B-B991-F0CAEFC2006A}">
      <dgm:prSet/>
      <dgm:spPr/>
      <dgm:t>
        <a:bodyPr/>
        <a:lstStyle/>
        <a:p>
          <a:endParaRPr lang="pt-BR"/>
        </a:p>
      </dgm:t>
    </dgm:pt>
    <dgm:pt modelId="{856762F5-AD10-4104-922A-03A409F47E81}">
      <dgm:prSet phldrT="[Texto]"/>
      <dgm:spPr/>
      <dgm:t>
        <a:bodyPr/>
        <a:lstStyle/>
        <a:p>
          <a:r>
            <a:rPr lang="pt-BR" dirty="0" smtClean="0"/>
            <a:t>Existe projeto de pesquisa ?</a:t>
          </a:r>
          <a:endParaRPr lang="pt-BR" dirty="0"/>
        </a:p>
      </dgm:t>
    </dgm:pt>
    <dgm:pt modelId="{1D35305D-023C-4B00-9016-9F7CA8C7670D}" type="parTrans" cxnId="{4840C75E-BE04-43DA-949D-08452F9931AE}">
      <dgm:prSet/>
      <dgm:spPr/>
      <dgm:t>
        <a:bodyPr/>
        <a:lstStyle/>
        <a:p>
          <a:endParaRPr lang="pt-BR"/>
        </a:p>
      </dgm:t>
    </dgm:pt>
    <dgm:pt modelId="{6D33385B-0665-46F9-9CB3-A30D6DD372DB}" type="sibTrans" cxnId="{4840C75E-BE04-43DA-949D-08452F9931AE}">
      <dgm:prSet/>
      <dgm:spPr/>
      <dgm:t>
        <a:bodyPr/>
        <a:lstStyle/>
        <a:p>
          <a:endParaRPr lang="pt-BR"/>
        </a:p>
      </dgm:t>
    </dgm:pt>
    <dgm:pt modelId="{75DEF964-44B4-4F02-97FF-B64913D4A952}">
      <dgm:prSet phldrT="[Texto]"/>
      <dgm:spPr/>
      <dgm:t>
        <a:bodyPr/>
        <a:lstStyle/>
        <a:p>
          <a:r>
            <a:rPr lang="pt-BR" dirty="0" smtClean="0"/>
            <a:t>Comitês de área</a:t>
          </a:r>
          <a:endParaRPr lang="pt-BR" dirty="0"/>
        </a:p>
      </dgm:t>
    </dgm:pt>
    <dgm:pt modelId="{6E432379-D192-4CB7-A02A-6954821593E9}" type="parTrans" cxnId="{9E6E52AA-853D-4066-8471-3988D5EC5EBA}">
      <dgm:prSet/>
      <dgm:spPr/>
      <dgm:t>
        <a:bodyPr/>
        <a:lstStyle/>
        <a:p>
          <a:endParaRPr lang="pt-BR"/>
        </a:p>
      </dgm:t>
    </dgm:pt>
    <dgm:pt modelId="{9ABFBF00-B6A1-43EB-BEFF-F61A7AFEB468}" type="sibTrans" cxnId="{9E6E52AA-853D-4066-8471-3988D5EC5EBA}">
      <dgm:prSet/>
      <dgm:spPr/>
      <dgm:t>
        <a:bodyPr/>
        <a:lstStyle/>
        <a:p>
          <a:endParaRPr lang="pt-BR"/>
        </a:p>
      </dgm:t>
    </dgm:pt>
    <dgm:pt modelId="{5572C114-FB34-4E73-9160-E4617F378298}">
      <dgm:prSet phldrT="[Texto]"/>
      <dgm:spPr/>
      <dgm:t>
        <a:bodyPr/>
        <a:lstStyle/>
        <a:p>
          <a:r>
            <a:rPr lang="pt-BR" dirty="0" smtClean="0"/>
            <a:t>Designação de assessoria</a:t>
          </a:r>
          <a:endParaRPr lang="pt-BR" dirty="0"/>
        </a:p>
      </dgm:t>
    </dgm:pt>
    <dgm:pt modelId="{8DE7DB80-DCF7-4047-9B99-114BB286A645}" type="parTrans" cxnId="{5F246C21-7A83-482A-9592-3CC6F680FE33}">
      <dgm:prSet/>
      <dgm:spPr/>
      <dgm:t>
        <a:bodyPr/>
        <a:lstStyle/>
        <a:p>
          <a:endParaRPr lang="pt-BR"/>
        </a:p>
      </dgm:t>
    </dgm:pt>
    <dgm:pt modelId="{64738018-560D-4683-8ABB-98D0E09AD904}" type="sibTrans" cxnId="{5F246C21-7A83-482A-9592-3CC6F680FE33}">
      <dgm:prSet/>
      <dgm:spPr/>
      <dgm:t>
        <a:bodyPr/>
        <a:lstStyle/>
        <a:p>
          <a:endParaRPr lang="pt-BR"/>
        </a:p>
      </dgm:t>
    </dgm:pt>
    <dgm:pt modelId="{4DD74C4B-BCFC-4DC4-A678-3DBBA45932C1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E6C9B72E-948A-49EF-B7E7-DF9A60665892}" type="parTrans" cxnId="{1C897808-73F7-430F-A4C4-1FFF717924DC}">
      <dgm:prSet/>
      <dgm:spPr/>
      <dgm:t>
        <a:bodyPr/>
        <a:lstStyle/>
        <a:p>
          <a:endParaRPr lang="pt-BR"/>
        </a:p>
      </dgm:t>
    </dgm:pt>
    <dgm:pt modelId="{30E091DE-613A-4C8D-A517-F9873B79994B}" type="sibTrans" cxnId="{1C897808-73F7-430F-A4C4-1FFF717924DC}">
      <dgm:prSet/>
      <dgm:spPr/>
      <dgm:t>
        <a:bodyPr/>
        <a:lstStyle/>
        <a:p>
          <a:endParaRPr lang="pt-BR"/>
        </a:p>
      </dgm:t>
    </dgm:pt>
    <dgm:pt modelId="{BD53E505-DE12-42AF-B2D6-7C386416F809}">
      <dgm:prSet phldrT="[Texto]"/>
      <dgm:spPr/>
      <dgm:t>
        <a:bodyPr/>
        <a:lstStyle/>
        <a:p>
          <a:r>
            <a:rPr lang="pt-BR" dirty="0" smtClean="0"/>
            <a:t>Verificação de consistência</a:t>
          </a:r>
          <a:endParaRPr lang="pt-BR" dirty="0"/>
        </a:p>
      </dgm:t>
    </dgm:pt>
    <dgm:pt modelId="{E9A4524C-68A6-499B-A391-7F57F6395EBD}" type="parTrans" cxnId="{5D2851AD-EAD5-4337-9293-FB30BE5AC9B8}">
      <dgm:prSet/>
      <dgm:spPr/>
      <dgm:t>
        <a:bodyPr/>
        <a:lstStyle/>
        <a:p>
          <a:endParaRPr lang="pt-BR"/>
        </a:p>
      </dgm:t>
    </dgm:pt>
    <dgm:pt modelId="{5F5D2AB1-3275-4AB8-B384-41AED81108AE}" type="sibTrans" cxnId="{5D2851AD-EAD5-4337-9293-FB30BE5AC9B8}">
      <dgm:prSet/>
      <dgm:spPr/>
      <dgm:t>
        <a:bodyPr/>
        <a:lstStyle/>
        <a:p>
          <a:endParaRPr lang="pt-BR"/>
        </a:p>
      </dgm:t>
    </dgm:pt>
    <dgm:pt modelId="{E5303E18-16DD-4A36-8A0C-7E8888576763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A08B40E8-FC66-4A5B-9023-B36A9F929914}" type="parTrans" cxnId="{FBD8D982-4284-4B5D-A617-82D321F4D509}">
      <dgm:prSet/>
      <dgm:spPr/>
      <dgm:t>
        <a:bodyPr/>
        <a:lstStyle/>
        <a:p>
          <a:endParaRPr lang="pt-BR"/>
        </a:p>
      </dgm:t>
    </dgm:pt>
    <dgm:pt modelId="{439F0F4A-1753-4B50-9458-91C6AA98C8BC}" type="sibTrans" cxnId="{FBD8D982-4284-4B5D-A617-82D321F4D509}">
      <dgm:prSet/>
      <dgm:spPr/>
      <dgm:t>
        <a:bodyPr/>
        <a:lstStyle/>
        <a:p>
          <a:endParaRPr lang="pt-BR"/>
        </a:p>
      </dgm:t>
    </dgm:pt>
    <dgm:pt modelId="{B469C348-2738-41AC-B53A-5CB7770EC0C3}">
      <dgm:prSet phldrT="[Texto]"/>
      <dgm:spPr/>
      <dgm:t>
        <a:bodyPr/>
        <a:lstStyle/>
        <a:p>
          <a:r>
            <a:rPr lang="pt-BR" dirty="0" smtClean="0"/>
            <a:t>Consulta aos assessores indicados</a:t>
          </a:r>
          <a:endParaRPr lang="pt-BR" dirty="0"/>
        </a:p>
      </dgm:t>
    </dgm:pt>
    <dgm:pt modelId="{70D0ADA6-ECD0-4EBC-8573-C6C345FDEA84}" type="parTrans" cxnId="{426502B7-B18A-43EC-AF1A-FB1D8AA9E365}">
      <dgm:prSet/>
      <dgm:spPr/>
      <dgm:t>
        <a:bodyPr/>
        <a:lstStyle/>
        <a:p>
          <a:endParaRPr lang="pt-BR"/>
        </a:p>
      </dgm:t>
    </dgm:pt>
    <dgm:pt modelId="{B46D555E-5F56-4304-B208-C7FD259DF6CE}" type="sibTrans" cxnId="{426502B7-B18A-43EC-AF1A-FB1D8AA9E365}">
      <dgm:prSet/>
      <dgm:spPr/>
      <dgm:t>
        <a:bodyPr/>
        <a:lstStyle/>
        <a:p>
          <a:endParaRPr lang="pt-BR"/>
        </a:p>
      </dgm:t>
    </dgm:pt>
    <dgm:pt modelId="{8082D68D-FA91-4E73-8A34-84A1F3E4D7D9}">
      <dgm:prSet phldrT="[Texto]"/>
      <dgm:spPr/>
      <dgm:t>
        <a:bodyPr/>
        <a:lstStyle/>
        <a:p>
          <a:r>
            <a:rPr lang="pt-BR" dirty="0" smtClean="0"/>
            <a:t>(4 semanas)</a:t>
          </a:r>
          <a:endParaRPr lang="pt-BR" dirty="0"/>
        </a:p>
      </dgm:t>
    </dgm:pt>
    <dgm:pt modelId="{F7222D9B-31B6-4AE0-B4B4-1C0DD57BD231}" type="parTrans" cxnId="{7E4D39CF-7B8C-4FAC-AC8D-1891B25F0820}">
      <dgm:prSet/>
      <dgm:spPr/>
      <dgm:t>
        <a:bodyPr/>
        <a:lstStyle/>
        <a:p>
          <a:endParaRPr lang="pt-BR"/>
        </a:p>
      </dgm:t>
    </dgm:pt>
    <dgm:pt modelId="{DA59688A-D817-4E34-BBA5-DD197733008F}" type="sibTrans" cxnId="{7E4D39CF-7B8C-4FAC-AC8D-1891B25F0820}">
      <dgm:prSet/>
      <dgm:spPr/>
      <dgm:t>
        <a:bodyPr/>
        <a:lstStyle/>
        <a:p>
          <a:endParaRPr lang="pt-BR"/>
        </a:p>
      </dgm:t>
    </dgm:pt>
    <dgm:pt modelId="{6F8DD7A1-40CF-411D-8C51-44DEA3977D4B}">
      <dgm:prSet phldrT="[Texto]"/>
      <dgm:spPr/>
      <dgm:t>
        <a:bodyPr/>
        <a:lstStyle/>
        <a:p>
          <a:r>
            <a:rPr lang="pt-BR" dirty="0" smtClean="0"/>
            <a:t>(1 semana)</a:t>
          </a:r>
          <a:endParaRPr lang="pt-BR" dirty="0"/>
        </a:p>
      </dgm:t>
    </dgm:pt>
    <dgm:pt modelId="{20470DF0-AA08-407E-B9E5-16ACE3B058BB}" type="parTrans" cxnId="{302541B4-7A03-4013-AC83-E17FC61C1BB9}">
      <dgm:prSet/>
      <dgm:spPr/>
      <dgm:t>
        <a:bodyPr/>
        <a:lstStyle/>
        <a:p>
          <a:endParaRPr lang="pt-BR"/>
        </a:p>
      </dgm:t>
    </dgm:pt>
    <dgm:pt modelId="{4EEDA2F3-F940-47EA-9A6B-AA5604AAFBAF}" type="sibTrans" cxnId="{302541B4-7A03-4013-AC83-E17FC61C1BB9}">
      <dgm:prSet/>
      <dgm:spPr/>
      <dgm:t>
        <a:bodyPr/>
        <a:lstStyle/>
        <a:p>
          <a:endParaRPr lang="pt-BR"/>
        </a:p>
      </dgm:t>
    </dgm:pt>
    <dgm:pt modelId="{8FE0B818-4E45-4619-BB83-CC445E7D6341}">
      <dgm:prSet phldrT="[Texto]"/>
      <dgm:spPr/>
      <dgm:t>
        <a:bodyPr/>
        <a:lstStyle/>
        <a:p>
          <a:r>
            <a:rPr lang="pt-BR" dirty="0" smtClean="0"/>
            <a:t>(1 semana)</a:t>
          </a:r>
          <a:endParaRPr lang="pt-BR" dirty="0"/>
        </a:p>
      </dgm:t>
    </dgm:pt>
    <dgm:pt modelId="{60BC7FCC-3D22-4670-B6FF-33CE00B804DB}" type="parTrans" cxnId="{2519CCAD-BC52-42D3-AE7C-8971CB1B3C04}">
      <dgm:prSet/>
      <dgm:spPr/>
      <dgm:t>
        <a:bodyPr/>
        <a:lstStyle/>
        <a:p>
          <a:endParaRPr lang="pt-BR"/>
        </a:p>
      </dgm:t>
    </dgm:pt>
    <dgm:pt modelId="{F4CD2643-C540-4C39-99E1-8BB7964B7396}" type="sibTrans" cxnId="{2519CCAD-BC52-42D3-AE7C-8971CB1B3C04}">
      <dgm:prSet/>
      <dgm:spPr/>
      <dgm:t>
        <a:bodyPr/>
        <a:lstStyle/>
        <a:p>
          <a:endParaRPr lang="pt-BR"/>
        </a:p>
      </dgm:t>
    </dgm:pt>
    <dgm:pt modelId="{B00B2187-8726-495A-93F6-3D83F15C706C}">
      <dgm:prSet phldrT="[Texto]"/>
      <dgm:spPr/>
      <dgm:t>
        <a:bodyPr/>
        <a:lstStyle/>
        <a:p>
          <a:r>
            <a:rPr lang="pt-BR" dirty="0" smtClean="0"/>
            <a:t>(1 semana)</a:t>
          </a:r>
          <a:endParaRPr lang="pt-BR" dirty="0"/>
        </a:p>
      </dgm:t>
    </dgm:pt>
    <dgm:pt modelId="{E0B0593F-4909-4E03-BF6A-9DB3D02D68E3}" type="parTrans" cxnId="{AEFB86BA-1C72-49DF-9F60-AD9DBE06CB81}">
      <dgm:prSet/>
      <dgm:spPr/>
      <dgm:t>
        <a:bodyPr/>
        <a:lstStyle/>
        <a:p>
          <a:endParaRPr lang="pt-BR"/>
        </a:p>
      </dgm:t>
    </dgm:pt>
    <dgm:pt modelId="{422290F6-3AA6-4020-922C-F9E5935F5BF4}" type="sibTrans" cxnId="{AEFB86BA-1C72-49DF-9F60-AD9DBE06CB81}">
      <dgm:prSet/>
      <dgm:spPr/>
      <dgm:t>
        <a:bodyPr/>
        <a:lstStyle/>
        <a:p>
          <a:endParaRPr lang="pt-BR"/>
        </a:p>
      </dgm:t>
    </dgm:pt>
    <dgm:pt modelId="{FE35C07F-EE38-425A-8D41-8235C59EB58A}">
      <dgm:prSet phldrT="[Texto]"/>
      <dgm:spPr/>
      <dgm:t>
        <a:bodyPr/>
        <a:lstStyle/>
        <a:p>
          <a:r>
            <a:rPr lang="pt-BR" dirty="0" smtClean="0"/>
            <a:t>(2 semanas)</a:t>
          </a:r>
          <a:endParaRPr lang="pt-BR" dirty="0"/>
        </a:p>
      </dgm:t>
    </dgm:pt>
    <dgm:pt modelId="{40207684-7413-4217-BDBF-1EC3287133BB}" type="parTrans" cxnId="{981C845F-3D54-4835-989B-9B726133E5BC}">
      <dgm:prSet/>
      <dgm:spPr/>
      <dgm:t>
        <a:bodyPr/>
        <a:lstStyle/>
        <a:p>
          <a:endParaRPr lang="pt-BR"/>
        </a:p>
      </dgm:t>
    </dgm:pt>
    <dgm:pt modelId="{018DEBA3-C5FA-476E-A388-9B85D7CA4494}" type="sibTrans" cxnId="{981C845F-3D54-4835-989B-9B726133E5BC}">
      <dgm:prSet/>
      <dgm:spPr/>
      <dgm:t>
        <a:bodyPr/>
        <a:lstStyle/>
        <a:p>
          <a:endParaRPr lang="pt-BR"/>
        </a:p>
      </dgm:t>
    </dgm:pt>
    <dgm:pt modelId="{28207600-5AE2-48D2-9474-AFE005D048D9}" type="pres">
      <dgm:prSet presAssocID="{FC0F1364-8343-4067-B6E3-8C606D315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FCD857-7BE0-4316-9490-220E381EC073}" type="pres">
      <dgm:prSet presAssocID="{FC0F1364-8343-4067-B6E3-8C606D315644}" presName="tSp" presStyleCnt="0"/>
      <dgm:spPr/>
    </dgm:pt>
    <dgm:pt modelId="{8F8E30FA-BD68-4950-BC45-B7BFEE70A5F6}" type="pres">
      <dgm:prSet presAssocID="{FC0F1364-8343-4067-B6E3-8C606D315644}" presName="bSp" presStyleCnt="0"/>
      <dgm:spPr/>
    </dgm:pt>
    <dgm:pt modelId="{20DC04FD-C96D-4C31-9E21-C71DC007EA21}" type="pres">
      <dgm:prSet presAssocID="{FC0F1364-8343-4067-B6E3-8C606D315644}" presName="process" presStyleCnt="0"/>
      <dgm:spPr/>
    </dgm:pt>
    <dgm:pt modelId="{A22C2929-9827-4CEB-9E72-1114FEFF0294}" type="pres">
      <dgm:prSet presAssocID="{7AAEE873-08D7-4177-8D50-ADB5771C17E3}" presName="composite1" presStyleCnt="0"/>
      <dgm:spPr/>
    </dgm:pt>
    <dgm:pt modelId="{07D3BFE1-EEB2-474E-915A-DBD8BF223921}" type="pres">
      <dgm:prSet presAssocID="{7AAEE873-08D7-4177-8D50-ADB5771C17E3}" presName="dummyNode1" presStyleLbl="node1" presStyleIdx="0" presStyleCnt="5"/>
      <dgm:spPr/>
    </dgm:pt>
    <dgm:pt modelId="{BC642B04-A65A-4D13-9B69-2C13F85BF32A}" type="pres">
      <dgm:prSet presAssocID="{7AAEE873-08D7-4177-8D50-ADB5771C17E3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5BF074-DA5D-4B77-850D-522362B4115C}" type="pres">
      <dgm:prSet presAssocID="{7AAEE873-08D7-4177-8D50-ADB5771C17E3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3F02D-D764-4D3D-A304-A4BD9C55560D}" type="pres">
      <dgm:prSet presAssocID="{7AAEE873-08D7-4177-8D50-ADB5771C17E3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7A514F-2217-43CE-B5DB-20EF29551B84}" type="pres">
      <dgm:prSet presAssocID="{7AAEE873-08D7-4177-8D50-ADB5771C17E3}" presName="connSite1" presStyleCnt="0"/>
      <dgm:spPr/>
    </dgm:pt>
    <dgm:pt modelId="{B8A08607-F572-4B94-B950-05FE2FBE89E4}" type="pres">
      <dgm:prSet presAssocID="{1D4546BA-F17D-4F05-9956-4FB4F7FB6E44}" presName="Name9" presStyleLbl="sibTrans2D1" presStyleIdx="0" presStyleCnt="4"/>
      <dgm:spPr/>
      <dgm:t>
        <a:bodyPr/>
        <a:lstStyle/>
        <a:p>
          <a:endParaRPr lang="pt-BR"/>
        </a:p>
      </dgm:t>
    </dgm:pt>
    <dgm:pt modelId="{6423F15D-6802-4541-93B3-674A3F3CA780}" type="pres">
      <dgm:prSet presAssocID="{09EFB577-2805-4A36-BFAC-8768F69A289B}" presName="composite2" presStyleCnt="0"/>
      <dgm:spPr/>
    </dgm:pt>
    <dgm:pt modelId="{F7023586-C92A-4E49-BC2D-42DF61B71F13}" type="pres">
      <dgm:prSet presAssocID="{09EFB577-2805-4A36-BFAC-8768F69A289B}" presName="dummyNode2" presStyleLbl="node1" presStyleIdx="0" presStyleCnt="5"/>
      <dgm:spPr/>
    </dgm:pt>
    <dgm:pt modelId="{21C1C586-F9CE-44E1-B51E-7D118118D7C6}" type="pres">
      <dgm:prSet presAssocID="{09EFB577-2805-4A36-BFAC-8768F69A289B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66661-931E-48F4-9786-FDCFA4D91954}" type="pres">
      <dgm:prSet presAssocID="{09EFB577-2805-4A36-BFAC-8768F69A289B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6C963-19EA-4E46-ADE0-B2CE5332B479}" type="pres">
      <dgm:prSet presAssocID="{09EFB577-2805-4A36-BFAC-8768F69A289B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1B436-BD62-45BB-A2FD-FD3C3ACEC155}" type="pres">
      <dgm:prSet presAssocID="{09EFB577-2805-4A36-BFAC-8768F69A289B}" presName="connSite2" presStyleCnt="0"/>
      <dgm:spPr/>
    </dgm:pt>
    <dgm:pt modelId="{237BAFD1-C190-4999-8E6C-0B7B1D7CB91B}" type="pres">
      <dgm:prSet presAssocID="{3989B98B-7442-40B0-B27D-3F5E41F2F917}" presName="Name18" presStyleLbl="sibTrans2D1" presStyleIdx="1" presStyleCnt="4"/>
      <dgm:spPr/>
      <dgm:t>
        <a:bodyPr/>
        <a:lstStyle/>
        <a:p>
          <a:endParaRPr lang="pt-BR"/>
        </a:p>
      </dgm:t>
    </dgm:pt>
    <dgm:pt modelId="{EC09B2EC-772E-4057-88CC-80CD6234E9FE}" type="pres">
      <dgm:prSet presAssocID="{75DEF964-44B4-4F02-97FF-B64913D4A952}" presName="composite1" presStyleCnt="0"/>
      <dgm:spPr/>
    </dgm:pt>
    <dgm:pt modelId="{118CCB13-2B98-4E9C-A195-8E9C0B50A80C}" type="pres">
      <dgm:prSet presAssocID="{75DEF964-44B4-4F02-97FF-B64913D4A952}" presName="dummyNode1" presStyleLbl="node1" presStyleIdx="1" presStyleCnt="5"/>
      <dgm:spPr/>
    </dgm:pt>
    <dgm:pt modelId="{95324A61-EB8D-4F96-99EC-5CF9B0C6F1F1}" type="pres">
      <dgm:prSet presAssocID="{75DEF964-44B4-4F02-97FF-B64913D4A952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E3078F-79A1-4077-861B-CDF1A418F56A}" type="pres">
      <dgm:prSet presAssocID="{75DEF964-44B4-4F02-97FF-B64913D4A95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884AAA-2EB0-4499-832F-84C1F6460358}" type="pres">
      <dgm:prSet presAssocID="{75DEF964-44B4-4F02-97FF-B64913D4A952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38C644-AD29-4292-8116-1061F428655C}" type="pres">
      <dgm:prSet presAssocID="{75DEF964-44B4-4F02-97FF-B64913D4A952}" presName="connSite1" presStyleCnt="0"/>
      <dgm:spPr/>
    </dgm:pt>
    <dgm:pt modelId="{28F2A467-9E7F-4A43-A39B-B28565852658}" type="pres">
      <dgm:prSet presAssocID="{9ABFBF00-B6A1-43EB-BEFF-F61A7AFEB468}" presName="Name9" presStyleLbl="sibTrans2D1" presStyleIdx="2" presStyleCnt="4"/>
      <dgm:spPr/>
      <dgm:t>
        <a:bodyPr/>
        <a:lstStyle/>
        <a:p>
          <a:endParaRPr lang="pt-BR"/>
        </a:p>
      </dgm:t>
    </dgm:pt>
    <dgm:pt modelId="{86EA0D5A-EDF6-4F4D-99A6-C13940701E4A}" type="pres">
      <dgm:prSet presAssocID="{4DD74C4B-BCFC-4DC4-A678-3DBBA45932C1}" presName="composite2" presStyleCnt="0"/>
      <dgm:spPr/>
    </dgm:pt>
    <dgm:pt modelId="{68820E8D-E252-4593-B44D-1CE569DB6F14}" type="pres">
      <dgm:prSet presAssocID="{4DD74C4B-BCFC-4DC4-A678-3DBBA45932C1}" presName="dummyNode2" presStyleLbl="node1" presStyleIdx="2" presStyleCnt="5"/>
      <dgm:spPr/>
    </dgm:pt>
    <dgm:pt modelId="{5AAA39A2-AB3A-4DEB-B811-D0409C8AD5CC}" type="pres">
      <dgm:prSet presAssocID="{4DD74C4B-BCFC-4DC4-A678-3DBBA45932C1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4F09A3-30FE-4668-A46D-9A3FB7EF1930}" type="pres">
      <dgm:prSet presAssocID="{4DD74C4B-BCFC-4DC4-A678-3DBBA45932C1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8066B1-D60F-47FB-B874-45630BAD2F8E}" type="pres">
      <dgm:prSet presAssocID="{4DD74C4B-BCFC-4DC4-A678-3DBBA45932C1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E4AD66-45AB-4A8C-9A97-E926B990C8D7}" type="pres">
      <dgm:prSet presAssocID="{4DD74C4B-BCFC-4DC4-A678-3DBBA45932C1}" presName="connSite2" presStyleCnt="0"/>
      <dgm:spPr/>
    </dgm:pt>
    <dgm:pt modelId="{699563C9-0C58-4212-B016-7D1BD7AB7C1C}" type="pres">
      <dgm:prSet presAssocID="{30E091DE-613A-4C8D-A517-F9873B79994B}" presName="Name18" presStyleLbl="sibTrans2D1" presStyleIdx="3" presStyleCnt="4"/>
      <dgm:spPr/>
      <dgm:t>
        <a:bodyPr/>
        <a:lstStyle/>
        <a:p>
          <a:endParaRPr lang="pt-BR"/>
        </a:p>
      </dgm:t>
    </dgm:pt>
    <dgm:pt modelId="{FE39F009-8E9B-45AF-A323-D008DA15136D}" type="pres">
      <dgm:prSet presAssocID="{E5303E18-16DD-4A36-8A0C-7E8888576763}" presName="composite1" presStyleCnt="0"/>
      <dgm:spPr/>
    </dgm:pt>
    <dgm:pt modelId="{0AA4F429-BEFB-4947-84A1-2DFAFD41783C}" type="pres">
      <dgm:prSet presAssocID="{E5303E18-16DD-4A36-8A0C-7E8888576763}" presName="dummyNode1" presStyleLbl="node1" presStyleIdx="3" presStyleCnt="5"/>
      <dgm:spPr/>
    </dgm:pt>
    <dgm:pt modelId="{3A5450B1-E66A-4100-93CA-2B33DC7CB1AE}" type="pres">
      <dgm:prSet presAssocID="{E5303E18-16DD-4A36-8A0C-7E8888576763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286E56-C730-496B-B9DE-B6449111F4FD}" type="pres">
      <dgm:prSet presAssocID="{E5303E18-16DD-4A36-8A0C-7E888857676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926C0A-90B9-44A8-AA1B-4C5E81D4D6C3}" type="pres">
      <dgm:prSet presAssocID="{E5303E18-16DD-4A36-8A0C-7E8888576763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D013B2-62E3-4BC0-8D30-043F3DF50E89}" type="pres">
      <dgm:prSet presAssocID="{E5303E18-16DD-4A36-8A0C-7E8888576763}" presName="connSite1" presStyleCnt="0"/>
      <dgm:spPr/>
    </dgm:pt>
  </dgm:ptLst>
  <dgm:cxnLst>
    <dgm:cxn modelId="{892B5BDB-6F53-4756-B356-F7B96CEA0732}" type="presOf" srcId="{E5303E18-16DD-4A36-8A0C-7E8888576763}" destId="{37926C0A-90B9-44A8-AA1B-4C5E81D4D6C3}" srcOrd="0" destOrd="0" presId="urn:microsoft.com/office/officeart/2005/8/layout/hProcess4"/>
    <dgm:cxn modelId="{0A0B7EE3-6FF5-48F2-8AB4-C154C1E226BE}" type="presOf" srcId="{6F8DD7A1-40CF-411D-8C51-44DEA3977D4B}" destId="{21C1C586-F9CE-44E1-B51E-7D118118D7C6}" srcOrd="0" destOrd="1" presId="urn:microsoft.com/office/officeart/2005/8/layout/hProcess4"/>
    <dgm:cxn modelId="{22028131-A7E1-4ADF-9EC8-738B7F1AEB4B}" type="presOf" srcId="{4DD74C4B-BCFC-4DC4-A678-3DBBA45932C1}" destId="{258066B1-D60F-47FB-B874-45630BAD2F8E}" srcOrd="0" destOrd="0" presId="urn:microsoft.com/office/officeart/2005/8/layout/hProcess4"/>
    <dgm:cxn modelId="{2519CCAD-BC52-42D3-AE7C-8971CB1B3C04}" srcId="{75DEF964-44B4-4F02-97FF-B64913D4A952}" destId="{8FE0B818-4E45-4619-BB83-CC445E7D6341}" srcOrd="1" destOrd="0" parTransId="{60BC7FCC-3D22-4670-B6FF-33CE00B804DB}" sibTransId="{F4CD2643-C540-4C39-99E1-8BB7964B7396}"/>
    <dgm:cxn modelId="{8D087F24-D03E-435A-B8A6-BA5D28900368}" type="presOf" srcId="{34A0D471-8EE6-4A32-9D9F-28A5208E5E80}" destId="{C35BF074-DA5D-4B77-850D-522362B4115C}" srcOrd="1" destOrd="0" presId="urn:microsoft.com/office/officeart/2005/8/layout/hProcess4"/>
    <dgm:cxn modelId="{5D2851AD-EAD5-4337-9293-FB30BE5AC9B8}" srcId="{4DD74C4B-BCFC-4DC4-A678-3DBBA45932C1}" destId="{BD53E505-DE12-42AF-B2D6-7C386416F809}" srcOrd="0" destOrd="0" parTransId="{E9A4524C-68A6-499B-A391-7F57F6395EBD}" sibTransId="{5F5D2AB1-3275-4AB8-B384-41AED81108AE}"/>
    <dgm:cxn modelId="{D5FF4F3D-9894-449A-8555-06BBDA4013CA}" type="presOf" srcId="{FC0F1364-8343-4067-B6E3-8C606D315644}" destId="{28207600-5AE2-48D2-9474-AFE005D048D9}" srcOrd="0" destOrd="0" presId="urn:microsoft.com/office/officeart/2005/8/layout/hProcess4"/>
    <dgm:cxn modelId="{FC3373B0-E42F-4A01-B1C9-08414E89111B}" type="presOf" srcId="{34A0D471-8EE6-4A32-9D9F-28A5208E5E80}" destId="{BC642B04-A65A-4D13-9B69-2C13F85BF32A}" srcOrd="0" destOrd="0" presId="urn:microsoft.com/office/officeart/2005/8/layout/hProcess4"/>
    <dgm:cxn modelId="{808F162E-296E-4B8B-8B8D-42F942B63C12}" type="presOf" srcId="{B00B2187-8726-495A-93F6-3D83F15C706C}" destId="{974F09A3-30FE-4668-A46D-9A3FB7EF1930}" srcOrd="1" destOrd="1" presId="urn:microsoft.com/office/officeart/2005/8/layout/hProcess4"/>
    <dgm:cxn modelId="{9E6E52AA-853D-4066-8471-3988D5EC5EBA}" srcId="{FC0F1364-8343-4067-B6E3-8C606D315644}" destId="{75DEF964-44B4-4F02-97FF-B64913D4A952}" srcOrd="2" destOrd="0" parTransId="{6E432379-D192-4CB7-A02A-6954821593E9}" sibTransId="{9ABFBF00-B6A1-43EB-BEFF-F61A7AFEB468}"/>
    <dgm:cxn modelId="{CA657C95-B13A-4B9E-ADE0-B6661569059F}" type="presOf" srcId="{8082D68D-FA91-4E73-8A34-84A1F3E4D7D9}" destId="{BC642B04-A65A-4D13-9B69-2C13F85BF32A}" srcOrd="0" destOrd="1" presId="urn:microsoft.com/office/officeart/2005/8/layout/hProcess4"/>
    <dgm:cxn modelId="{5F246C21-7A83-482A-9592-3CC6F680FE33}" srcId="{75DEF964-44B4-4F02-97FF-B64913D4A952}" destId="{5572C114-FB34-4E73-9160-E4617F378298}" srcOrd="0" destOrd="0" parTransId="{8DE7DB80-DCF7-4047-9B99-114BB286A645}" sibTransId="{64738018-560D-4683-8ABB-98D0E09AD904}"/>
    <dgm:cxn modelId="{4634DD9C-8E5E-4D93-BDBF-49AFBB0B7B9D}" srcId="{7AAEE873-08D7-4177-8D50-ADB5771C17E3}" destId="{34A0D471-8EE6-4A32-9D9F-28A5208E5E80}" srcOrd="0" destOrd="0" parTransId="{138C6D8E-BFF0-43B6-9A4B-AB6A6D6BEAA5}" sibTransId="{6DB920B1-8DA8-460A-A364-D91FA1992EBC}"/>
    <dgm:cxn modelId="{1C897808-73F7-430F-A4C4-1FFF717924DC}" srcId="{FC0F1364-8343-4067-B6E3-8C606D315644}" destId="{4DD74C4B-BCFC-4DC4-A678-3DBBA45932C1}" srcOrd="3" destOrd="0" parTransId="{E6C9B72E-948A-49EF-B7E7-DF9A60665892}" sibTransId="{30E091DE-613A-4C8D-A517-F9873B79994B}"/>
    <dgm:cxn modelId="{F2E9648B-5656-4F50-BEFB-ACAC34DB3630}" type="presOf" srcId="{6F8DD7A1-40CF-411D-8C51-44DEA3977D4B}" destId="{2F466661-931E-48F4-9786-FDCFA4D91954}" srcOrd="1" destOrd="1" presId="urn:microsoft.com/office/officeart/2005/8/layout/hProcess4"/>
    <dgm:cxn modelId="{7CF84B90-2432-4025-BF9A-46A70AED9EC8}" type="presOf" srcId="{BD53E505-DE12-42AF-B2D6-7C386416F809}" destId="{5AAA39A2-AB3A-4DEB-B811-D0409C8AD5CC}" srcOrd="0" destOrd="0" presId="urn:microsoft.com/office/officeart/2005/8/layout/hProcess4"/>
    <dgm:cxn modelId="{255B2953-A613-4010-8E6D-9C70D7F3496A}" type="presOf" srcId="{75DEF964-44B4-4F02-97FF-B64913D4A952}" destId="{0E884AAA-2EB0-4499-832F-84C1F6460358}" srcOrd="0" destOrd="0" presId="urn:microsoft.com/office/officeart/2005/8/layout/hProcess4"/>
    <dgm:cxn modelId="{52247512-FFA8-4266-9F26-CC9002E969E1}" type="presOf" srcId="{FE35C07F-EE38-425A-8D41-8235C59EB58A}" destId="{40286E56-C730-496B-B9DE-B6449111F4FD}" srcOrd="1" destOrd="1" presId="urn:microsoft.com/office/officeart/2005/8/layout/hProcess4"/>
    <dgm:cxn modelId="{09AA78CE-359F-4997-A73B-EA7975ED38ED}" type="presOf" srcId="{B469C348-2738-41AC-B53A-5CB7770EC0C3}" destId="{3A5450B1-E66A-4100-93CA-2B33DC7CB1AE}" srcOrd="0" destOrd="0" presId="urn:microsoft.com/office/officeart/2005/8/layout/hProcess4"/>
    <dgm:cxn modelId="{57EFAE78-9AC0-492D-8A5E-6A45A22B08E9}" type="presOf" srcId="{7AAEE873-08D7-4177-8D50-ADB5771C17E3}" destId="{EF33F02D-D764-4D3D-A304-A4BD9C55560D}" srcOrd="0" destOrd="0" presId="urn:microsoft.com/office/officeart/2005/8/layout/hProcess4"/>
    <dgm:cxn modelId="{F11FC708-A974-4A77-B5CC-D78B4499159D}" type="presOf" srcId="{B469C348-2738-41AC-B53A-5CB7770EC0C3}" destId="{40286E56-C730-496B-B9DE-B6449111F4FD}" srcOrd="1" destOrd="0" presId="urn:microsoft.com/office/officeart/2005/8/layout/hProcess4"/>
    <dgm:cxn modelId="{F03A6705-9E82-4294-A152-263E0BC73195}" type="presOf" srcId="{3989B98B-7442-40B0-B27D-3F5E41F2F917}" destId="{237BAFD1-C190-4999-8E6C-0B7B1D7CB91B}" srcOrd="0" destOrd="0" presId="urn:microsoft.com/office/officeart/2005/8/layout/hProcess4"/>
    <dgm:cxn modelId="{CE21C6D8-AE91-40B4-AB4F-BE8FBC1F4CA2}" type="presOf" srcId="{BD53E505-DE12-42AF-B2D6-7C386416F809}" destId="{974F09A3-30FE-4668-A46D-9A3FB7EF1930}" srcOrd="1" destOrd="0" presId="urn:microsoft.com/office/officeart/2005/8/layout/hProcess4"/>
    <dgm:cxn modelId="{3A687A16-5AD8-458D-BD9F-62C0455E3296}" type="presOf" srcId="{30E091DE-613A-4C8D-A517-F9873B79994B}" destId="{699563C9-0C58-4212-B016-7D1BD7AB7C1C}" srcOrd="0" destOrd="0" presId="urn:microsoft.com/office/officeart/2005/8/layout/hProcess4"/>
    <dgm:cxn modelId="{2D571D25-D3B2-4ECD-A96C-338E14DB3E8F}" type="presOf" srcId="{9ABFBF00-B6A1-43EB-BEFF-F61A7AFEB468}" destId="{28F2A467-9E7F-4A43-A39B-B28565852658}" srcOrd="0" destOrd="0" presId="urn:microsoft.com/office/officeart/2005/8/layout/hProcess4"/>
    <dgm:cxn modelId="{7E4D39CF-7B8C-4FAC-AC8D-1891B25F0820}" srcId="{7AAEE873-08D7-4177-8D50-ADB5771C17E3}" destId="{8082D68D-FA91-4E73-8A34-84A1F3E4D7D9}" srcOrd="1" destOrd="0" parTransId="{F7222D9B-31B6-4AE0-B4B4-1C0DD57BD231}" sibTransId="{DA59688A-D817-4E34-BBA5-DD197733008F}"/>
    <dgm:cxn modelId="{5326AF1B-D65E-40A6-9513-BCA1F4CF8889}" type="presOf" srcId="{09EFB577-2805-4A36-BFAC-8768F69A289B}" destId="{6E56C963-19EA-4E46-ADE0-B2CE5332B479}" srcOrd="0" destOrd="0" presId="urn:microsoft.com/office/officeart/2005/8/layout/hProcess4"/>
    <dgm:cxn modelId="{41B0E100-48B0-46D1-9A95-6534973F6A9B}" type="presOf" srcId="{5572C114-FB34-4E73-9160-E4617F378298}" destId="{E8E3078F-79A1-4077-861B-CDF1A418F56A}" srcOrd="1" destOrd="0" presId="urn:microsoft.com/office/officeart/2005/8/layout/hProcess4"/>
    <dgm:cxn modelId="{2C7602FC-9F60-482E-A55E-4A7DA8B4288E}" type="presOf" srcId="{B00B2187-8726-495A-93F6-3D83F15C706C}" destId="{5AAA39A2-AB3A-4DEB-B811-D0409C8AD5CC}" srcOrd="0" destOrd="1" presId="urn:microsoft.com/office/officeart/2005/8/layout/hProcess4"/>
    <dgm:cxn modelId="{FBD8D982-4284-4B5D-A617-82D321F4D509}" srcId="{FC0F1364-8343-4067-B6E3-8C606D315644}" destId="{E5303E18-16DD-4A36-8A0C-7E8888576763}" srcOrd="4" destOrd="0" parTransId="{A08B40E8-FC66-4A5B-9023-B36A9F929914}" sibTransId="{439F0F4A-1753-4B50-9458-91C6AA98C8BC}"/>
    <dgm:cxn modelId="{240D62D7-F965-417D-B8B1-331ECAE791FD}" type="presOf" srcId="{8FE0B818-4E45-4619-BB83-CC445E7D6341}" destId="{95324A61-EB8D-4F96-99EC-5CF9B0C6F1F1}" srcOrd="0" destOrd="1" presId="urn:microsoft.com/office/officeart/2005/8/layout/hProcess4"/>
    <dgm:cxn modelId="{CC7E2C85-ED6C-4A54-BF1C-0B3D6EE97FFC}" srcId="{FC0F1364-8343-4067-B6E3-8C606D315644}" destId="{7AAEE873-08D7-4177-8D50-ADB5771C17E3}" srcOrd="0" destOrd="0" parTransId="{1EF7953F-BD59-475E-9B37-4C801F1E1CDF}" sibTransId="{1D4546BA-F17D-4F05-9956-4FB4F7FB6E44}"/>
    <dgm:cxn modelId="{3937AABC-B517-412B-B991-F0CAEFC2006A}" srcId="{FC0F1364-8343-4067-B6E3-8C606D315644}" destId="{09EFB577-2805-4A36-BFAC-8768F69A289B}" srcOrd="1" destOrd="0" parTransId="{C41B49FC-51B9-4099-8C06-A64B29CF43E5}" sibTransId="{3989B98B-7442-40B0-B27D-3F5E41F2F917}"/>
    <dgm:cxn modelId="{A6855D87-5B38-4E57-BA4D-9C06577F3AEA}" type="presOf" srcId="{FE35C07F-EE38-425A-8D41-8235C59EB58A}" destId="{3A5450B1-E66A-4100-93CA-2B33DC7CB1AE}" srcOrd="0" destOrd="1" presId="urn:microsoft.com/office/officeart/2005/8/layout/hProcess4"/>
    <dgm:cxn modelId="{2E3C90DF-1714-4CF7-B8AB-BC62A69FCD17}" type="presOf" srcId="{8FE0B818-4E45-4619-BB83-CC445E7D6341}" destId="{E8E3078F-79A1-4077-861B-CDF1A418F56A}" srcOrd="1" destOrd="1" presId="urn:microsoft.com/office/officeart/2005/8/layout/hProcess4"/>
    <dgm:cxn modelId="{4840C75E-BE04-43DA-949D-08452F9931AE}" srcId="{09EFB577-2805-4A36-BFAC-8768F69A289B}" destId="{856762F5-AD10-4104-922A-03A409F47E81}" srcOrd="0" destOrd="0" parTransId="{1D35305D-023C-4B00-9016-9F7CA8C7670D}" sibTransId="{6D33385B-0665-46F9-9CB3-A30D6DD372DB}"/>
    <dgm:cxn modelId="{426502B7-B18A-43EC-AF1A-FB1D8AA9E365}" srcId="{E5303E18-16DD-4A36-8A0C-7E8888576763}" destId="{B469C348-2738-41AC-B53A-5CB7770EC0C3}" srcOrd="0" destOrd="0" parTransId="{70D0ADA6-ECD0-4EBC-8573-C6C345FDEA84}" sibTransId="{B46D555E-5F56-4304-B208-C7FD259DF6CE}"/>
    <dgm:cxn modelId="{97C48585-8117-4891-9E78-C5CF29432064}" type="presOf" srcId="{1D4546BA-F17D-4F05-9956-4FB4F7FB6E44}" destId="{B8A08607-F572-4B94-B950-05FE2FBE89E4}" srcOrd="0" destOrd="0" presId="urn:microsoft.com/office/officeart/2005/8/layout/hProcess4"/>
    <dgm:cxn modelId="{B02CD9C8-3A5F-48D4-9579-64FE14FE0717}" type="presOf" srcId="{856762F5-AD10-4104-922A-03A409F47E81}" destId="{21C1C586-F9CE-44E1-B51E-7D118118D7C6}" srcOrd="0" destOrd="0" presId="urn:microsoft.com/office/officeart/2005/8/layout/hProcess4"/>
    <dgm:cxn modelId="{981C845F-3D54-4835-989B-9B726133E5BC}" srcId="{E5303E18-16DD-4A36-8A0C-7E8888576763}" destId="{FE35C07F-EE38-425A-8D41-8235C59EB58A}" srcOrd="1" destOrd="0" parTransId="{40207684-7413-4217-BDBF-1EC3287133BB}" sibTransId="{018DEBA3-C5FA-476E-A388-9B85D7CA4494}"/>
    <dgm:cxn modelId="{AEFB86BA-1C72-49DF-9F60-AD9DBE06CB81}" srcId="{4DD74C4B-BCFC-4DC4-A678-3DBBA45932C1}" destId="{B00B2187-8726-495A-93F6-3D83F15C706C}" srcOrd="1" destOrd="0" parTransId="{E0B0593F-4909-4E03-BF6A-9DB3D02D68E3}" sibTransId="{422290F6-3AA6-4020-922C-F9E5935F5BF4}"/>
    <dgm:cxn modelId="{017F90ED-0527-4E0F-9A2A-06C18CFA9A9A}" type="presOf" srcId="{5572C114-FB34-4E73-9160-E4617F378298}" destId="{95324A61-EB8D-4F96-99EC-5CF9B0C6F1F1}" srcOrd="0" destOrd="0" presId="urn:microsoft.com/office/officeart/2005/8/layout/hProcess4"/>
    <dgm:cxn modelId="{26CF75BD-E77F-4643-9642-4EC037C2318B}" type="presOf" srcId="{8082D68D-FA91-4E73-8A34-84A1F3E4D7D9}" destId="{C35BF074-DA5D-4B77-850D-522362B4115C}" srcOrd="1" destOrd="1" presId="urn:microsoft.com/office/officeart/2005/8/layout/hProcess4"/>
    <dgm:cxn modelId="{302541B4-7A03-4013-AC83-E17FC61C1BB9}" srcId="{09EFB577-2805-4A36-BFAC-8768F69A289B}" destId="{6F8DD7A1-40CF-411D-8C51-44DEA3977D4B}" srcOrd="1" destOrd="0" parTransId="{20470DF0-AA08-407E-B9E5-16ACE3B058BB}" sibTransId="{4EEDA2F3-F940-47EA-9A6B-AA5604AAFBAF}"/>
    <dgm:cxn modelId="{2A6F5594-6515-470F-BB40-092BE0333D49}" type="presOf" srcId="{856762F5-AD10-4104-922A-03A409F47E81}" destId="{2F466661-931E-48F4-9786-FDCFA4D91954}" srcOrd="1" destOrd="0" presId="urn:microsoft.com/office/officeart/2005/8/layout/hProcess4"/>
    <dgm:cxn modelId="{485E0523-2C36-435D-A621-CA8E4162B19B}" type="presParOf" srcId="{28207600-5AE2-48D2-9474-AFE005D048D9}" destId="{86FCD857-7BE0-4316-9490-220E381EC073}" srcOrd="0" destOrd="0" presId="urn:microsoft.com/office/officeart/2005/8/layout/hProcess4"/>
    <dgm:cxn modelId="{00F57EF1-C78C-4EA1-9490-92F82BD16326}" type="presParOf" srcId="{28207600-5AE2-48D2-9474-AFE005D048D9}" destId="{8F8E30FA-BD68-4950-BC45-B7BFEE70A5F6}" srcOrd="1" destOrd="0" presId="urn:microsoft.com/office/officeart/2005/8/layout/hProcess4"/>
    <dgm:cxn modelId="{D77602B8-B4B2-48AA-8F39-78FCE88AE046}" type="presParOf" srcId="{28207600-5AE2-48D2-9474-AFE005D048D9}" destId="{20DC04FD-C96D-4C31-9E21-C71DC007EA21}" srcOrd="2" destOrd="0" presId="urn:microsoft.com/office/officeart/2005/8/layout/hProcess4"/>
    <dgm:cxn modelId="{2CFC91DA-3D67-48DF-AC54-37FB7F720D52}" type="presParOf" srcId="{20DC04FD-C96D-4C31-9E21-C71DC007EA21}" destId="{A22C2929-9827-4CEB-9E72-1114FEFF0294}" srcOrd="0" destOrd="0" presId="urn:microsoft.com/office/officeart/2005/8/layout/hProcess4"/>
    <dgm:cxn modelId="{6348F216-1B88-4D38-8AE2-BFB5A9668E34}" type="presParOf" srcId="{A22C2929-9827-4CEB-9E72-1114FEFF0294}" destId="{07D3BFE1-EEB2-474E-915A-DBD8BF223921}" srcOrd="0" destOrd="0" presId="urn:microsoft.com/office/officeart/2005/8/layout/hProcess4"/>
    <dgm:cxn modelId="{1E4F14E2-D0AE-4493-BE1A-3B51E6D726A2}" type="presParOf" srcId="{A22C2929-9827-4CEB-9E72-1114FEFF0294}" destId="{BC642B04-A65A-4D13-9B69-2C13F85BF32A}" srcOrd="1" destOrd="0" presId="urn:microsoft.com/office/officeart/2005/8/layout/hProcess4"/>
    <dgm:cxn modelId="{4A940568-FEC1-466A-9C4A-A3479CA1B764}" type="presParOf" srcId="{A22C2929-9827-4CEB-9E72-1114FEFF0294}" destId="{C35BF074-DA5D-4B77-850D-522362B4115C}" srcOrd="2" destOrd="0" presId="urn:microsoft.com/office/officeart/2005/8/layout/hProcess4"/>
    <dgm:cxn modelId="{7FAA5004-B9FD-4984-AFEB-1E89258FF647}" type="presParOf" srcId="{A22C2929-9827-4CEB-9E72-1114FEFF0294}" destId="{EF33F02D-D764-4D3D-A304-A4BD9C55560D}" srcOrd="3" destOrd="0" presId="urn:microsoft.com/office/officeart/2005/8/layout/hProcess4"/>
    <dgm:cxn modelId="{59615325-9E56-4E78-9D23-C08396EE0D9A}" type="presParOf" srcId="{A22C2929-9827-4CEB-9E72-1114FEFF0294}" destId="{1F7A514F-2217-43CE-B5DB-20EF29551B84}" srcOrd="4" destOrd="0" presId="urn:microsoft.com/office/officeart/2005/8/layout/hProcess4"/>
    <dgm:cxn modelId="{79BA2F42-5DB8-4B71-B0DA-CA60BDE46FD2}" type="presParOf" srcId="{20DC04FD-C96D-4C31-9E21-C71DC007EA21}" destId="{B8A08607-F572-4B94-B950-05FE2FBE89E4}" srcOrd="1" destOrd="0" presId="urn:microsoft.com/office/officeart/2005/8/layout/hProcess4"/>
    <dgm:cxn modelId="{21454D80-0D67-4FED-8EAC-9B8B1924C515}" type="presParOf" srcId="{20DC04FD-C96D-4C31-9E21-C71DC007EA21}" destId="{6423F15D-6802-4541-93B3-674A3F3CA780}" srcOrd="2" destOrd="0" presId="urn:microsoft.com/office/officeart/2005/8/layout/hProcess4"/>
    <dgm:cxn modelId="{332C8347-4323-4716-8FD0-7DA160A3B2BA}" type="presParOf" srcId="{6423F15D-6802-4541-93B3-674A3F3CA780}" destId="{F7023586-C92A-4E49-BC2D-42DF61B71F13}" srcOrd="0" destOrd="0" presId="urn:microsoft.com/office/officeart/2005/8/layout/hProcess4"/>
    <dgm:cxn modelId="{DC2D7211-1AD2-4464-9473-5C66EF4EA6E8}" type="presParOf" srcId="{6423F15D-6802-4541-93B3-674A3F3CA780}" destId="{21C1C586-F9CE-44E1-B51E-7D118118D7C6}" srcOrd="1" destOrd="0" presId="urn:microsoft.com/office/officeart/2005/8/layout/hProcess4"/>
    <dgm:cxn modelId="{F6F4F661-7807-495E-8596-E287F114720F}" type="presParOf" srcId="{6423F15D-6802-4541-93B3-674A3F3CA780}" destId="{2F466661-931E-48F4-9786-FDCFA4D91954}" srcOrd="2" destOrd="0" presId="urn:microsoft.com/office/officeart/2005/8/layout/hProcess4"/>
    <dgm:cxn modelId="{44E71840-7828-4F73-AFC7-6A836BAA2D62}" type="presParOf" srcId="{6423F15D-6802-4541-93B3-674A3F3CA780}" destId="{6E56C963-19EA-4E46-ADE0-B2CE5332B479}" srcOrd="3" destOrd="0" presId="urn:microsoft.com/office/officeart/2005/8/layout/hProcess4"/>
    <dgm:cxn modelId="{FD091356-C05F-4E4B-B66C-1BB52DADC332}" type="presParOf" srcId="{6423F15D-6802-4541-93B3-674A3F3CA780}" destId="{9381B436-BD62-45BB-A2FD-FD3C3ACEC155}" srcOrd="4" destOrd="0" presId="urn:microsoft.com/office/officeart/2005/8/layout/hProcess4"/>
    <dgm:cxn modelId="{BB88B959-9B79-4D8E-B57C-7E29616E0C65}" type="presParOf" srcId="{20DC04FD-C96D-4C31-9E21-C71DC007EA21}" destId="{237BAFD1-C190-4999-8E6C-0B7B1D7CB91B}" srcOrd="3" destOrd="0" presId="urn:microsoft.com/office/officeart/2005/8/layout/hProcess4"/>
    <dgm:cxn modelId="{4AFDE498-8CEB-4D58-8A3A-951335A13451}" type="presParOf" srcId="{20DC04FD-C96D-4C31-9E21-C71DC007EA21}" destId="{EC09B2EC-772E-4057-88CC-80CD6234E9FE}" srcOrd="4" destOrd="0" presId="urn:microsoft.com/office/officeart/2005/8/layout/hProcess4"/>
    <dgm:cxn modelId="{BD4536CF-1F2A-4476-8B0E-D6BB8CA4441E}" type="presParOf" srcId="{EC09B2EC-772E-4057-88CC-80CD6234E9FE}" destId="{118CCB13-2B98-4E9C-A195-8E9C0B50A80C}" srcOrd="0" destOrd="0" presId="urn:microsoft.com/office/officeart/2005/8/layout/hProcess4"/>
    <dgm:cxn modelId="{70580BCC-965A-48FC-862D-3A9BA08DF8E7}" type="presParOf" srcId="{EC09B2EC-772E-4057-88CC-80CD6234E9FE}" destId="{95324A61-EB8D-4F96-99EC-5CF9B0C6F1F1}" srcOrd="1" destOrd="0" presId="urn:microsoft.com/office/officeart/2005/8/layout/hProcess4"/>
    <dgm:cxn modelId="{477EBF30-0E7F-44EE-8699-AF750A0AF1AA}" type="presParOf" srcId="{EC09B2EC-772E-4057-88CC-80CD6234E9FE}" destId="{E8E3078F-79A1-4077-861B-CDF1A418F56A}" srcOrd="2" destOrd="0" presId="urn:microsoft.com/office/officeart/2005/8/layout/hProcess4"/>
    <dgm:cxn modelId="{9E9F9D22-D918-4B6F-8504-8903C2EB1E7C}" type="presParOf" srcId="{EC09B2EC-772E-4057-88CC-80CD6234E9FE}" destId="{0E884AAA-2EB0-4499-832F-84C1F6460358}" srcOrd="3" destOrd="0" presId="urn:microsoft.com/office/officeart/2005/8/layout/hProcess4"/>
    <dgm:cxn modelId="{38A05235-33F7-49E8-AE30-1E5E9010A445}" type="presParOf" srcId="{EC09B2EC-772E-4057-88CC-80CD6234E9FE}" destId="{7638C644-AD29-4292-8116-1061F428655C}" srcOrd="4" destOrd="0" presId="urn:microsoft.com/office/officeart/2005/8/layout/hProcess4"/>
    <dgm:cxn modelId="{0377F2A7-B239-4410-9EAE-EA04F1F583E6}" type="presParOf" srcId="{20DC04FD-C96D-4C31-9E21-C71DC007EA21}" destId="{28F2A467-9E7F-4A43-A39B-B28565852658}" srcOrd="5" destOrd="0" presId="urn:microsoft.com/office/officeart/2005/8/layout/hProcess4"/>
    <dgm:cxn modelId="{6BE02605-8AD7-4DD6-BEF2-CC32D4C2F53F}" type="presParOf" srcId="{20DC04FD-C96D-4C31-9E21-C71DC007EA21}" destId="{86EA0D5A-EDF6-4F4D-99A6-C13940701E4A}" srcOrd="6" destOrd="0" presId="urn:microsoft.com/office/officeart/2005/8/layout/hProcess4"/>
    <dgm:cxn modelId="{5883122F-1D35-4544-A9F3-7FB28774A837}" type="presParOf" srcId="{86EA0D5A-EDF6-4F4D-99A6-C13940701E4A}" destId="{68820E8D-E252-4593-B44D-1CE569DB6F14}" srcOrd="0" destOrd="0" presId="urn:microsoft.com/office/officeart/2005/8/layout/hProcess4"/>
    <dgm:cxn modelId="{EA094061-1633-4693-A164-734E6A36B343}" type="presParOf" srcId="{86EA0D5A-EDF6-4F4D-99A6-C13940701E4A}" destId="{5AAA39A2-AB3A-4DEB-B811-D0409C8AD5CC}" srcOrd="1" destOrd="0" presId="urn:microsoft.com/office/officeart/2005/8/layout/hProcess4"/>
    <dgm:cxn modelId="{E53499C7-8FF0-485B-A327-3513484103B7}" type="presParOf" srcId="{86EA0D5A-EDF6-4F4D-99A6-C13940701E4A}" destId="{974F09A3-30FE-4668-A46D-9A3FB7EF1930}" srcOrd="2" destOrd="0" presId="urn:microsoft.com/office/officeart/2005/8/layout/hProcess4"/>
    <dgm:cxn modelId="{B73E2DF4-28E7-402B-84FA-859C500F7C22}" type="presParOf" srcId="{86EA0D5A-EDF6-4F4D-99A6-C13940701E4A}" destId="{258066B1-D60F-47FB-B874-45630BAD2F8E}" srcOrd="3" destOrd="0" presId="urn:microsoft.com/office/officeart/2005/8/layout/hProcess4"/>
    <dgm:cxn modelId="{D1E1E1FE-BC38-4C99-A0A1-2B3D85BE79F9}" type="presParOf" srcId="{86EA0D5A-EDF6-4F4D-99A6-C13940701E4A}" destId="{12E4AD66-45AB-4A8C-9A97-E926B990C8D7}" srcOrd="4" destOrd="0" presId="urn:microsoft.com/office/officeart/2005/8/layout/hProcess4"/>
    <dgm:cxn modelId="{8D758B28-5ACA-488B-8193-872DA1F9BA94}" type="presParOf" srcId="{20DC04FD-C96D-4C31-9E21-C71DC007EA21}" destId="{699563C9-0C58-4212-B016-7D1BD7AB7C1C}" srcOrd="7" destOrd="0" presId="urn:microsoft.com/office/officeart/2005/8/layout/hProcess4"/>
    <dgm:cxn modelId="{413ACE1F-A004-4ADD-A4C6-4235D7494576}" type="presParOf" srcId="{20DC04FD-C96D-4C31-9E21-C71DC007EA21}" destId="{FE39F009-8E9B-45AF-A323-D008DA15136D}" srcOrd="8" destOrd="0" presId="urn:microsoft.com/office/officeart/2005/8/layout/hProcess4"/>
    <dgm:cxn modelId="{904B6E63-FD0D-4681-9CCA-701E4B768B23}" type="presParOf" srcId="{FE39F009-8E9B-45AF-A323-D008DA15136D}" destId="{0AA4F429-BEFB-4947-84A1-2DFAFD41783C}" srcOrd="0" destOrd="0" presId="urn:microsoft.com/office/officeart/2005/8/layout/hProcess4"/>
    <dgm:cxn modelId="{8A4568DD-76AE-46BB-BC92-936AC48C5E63}" type="presParOf" srcId="{FE39F009-8E9B-45AF-A323-D008DA15136D}" destId="{3A5450B1-E66A-4100-93CA-2B33DC7CB1AE}" srcOrd="1" destOrd="0" presId="urn:microsoft.com/office/officeart/2005/8/layout/hProcess4"/>
    <dgm:cxn modelId="{7B2004BF-F97D-418F-9E0F-1671B9E8C657}" type="presParOf" srcId="{FE39F009-8E9B-45AF-A323-D008DA15136D}" destId="{40286E56-C730-496B-B9DE-B6449111F4FD}" srcOrd="2" destOrd="0" presId="urn:microsoft.com/office/officeart/2005/8/layout/hProcess4"/>
    <dgm:cxn modelId="{F97A2E31-99D3-442A-85CA-F63171E4D568}" type="presParOf" srcId="{FE39F009-8E9B-45AF-A323-D008DA15136D}" destId="{37926C0A-90B9-44A8-AA1B-4C5E81D4D6C3}" srcOrd="3" destOrd="0" presId="urn:microsoft.com/office/officeart/2005/8/layout/hProcess4"/>
    <dgm:cxn modelId="{659FABAA-3B27-451A-BC30-1E2F31E43899}" type="presParOf" srcId="{FE39F009-8E9B-45AF-A323-D008DA15136D}" destId="{C0D013B2-62E3-4BC0-8D30-043F3DF50E8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0F1364-8343-4067-B6E3-8C606D3156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AEE873-08D7-4177-8D50-ADB5771C17E3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1EF7953F-BD59-475E-9B37-4C801F1E1CDF}" type="parTrans" cxnId="{CC7E2C85-ED6C-4A54-BF1C-0B3D6EE97FFC}">
      <dgm:prSet/>
      <dgm:spPr/>
      <dgm:t>
        <a:bodyPr/>
        <a:lstStyle/>
        <a:p>
          <a:endParaRPr lang="pt-BR"/>
        </a:p>
      </dgm:t>
    </dgm:pt>
    <dgm:pt modelId="{1D4546BA-F17D-4F05-9956-4FB4F7FB6E44}" type="sibTrans" cxnId="{CC7E2C85-ED6C-4A54-BF1C-0B3D6EE97FFC}">
      <dgm:prSet/>
      <dgm:spPr/>
      <dgm:t>
        <a:bodyPr/>
        <a:lstStyle/>
        <a:p>
          <a:endParaRPr lang="pt-BR"/>
        </a:p>
      </dgm:t>
    </dgm:pt>
    <dgm:pt modelId="{34A0D471-8EE6-4A32-9D9F-28A5208E5E80}">
      <dgm:prSet phldrT="[Texto]"/>
      <dgm:spPr/>
      <dgm:t>
        <a:bodyPr/>
        <a:lstStyle/>
        <a:p>
          <a:r>
            <a:rPr lang="pt-BR" dirty="0" smtClean="0"/>
            <a:t>Envio aos assessores</a:t>
          </a:r>
          <a:endParaRPr lang="pt-BR" dirty="0"/>
        </a:p>
      </dgm:t>
    </dgm:pt>
    <dgm:pt modelId="{138C6D8E-BFF0-43B6-9A4B-AB6A6D6BEAA5}" type="parTrans" cxnId="{4634DD9C-8E5E-4D93-BDBF-49AFBB0B7B9D}">
      <dgm:prSet/>
      <dgm:spPr/>
      <dgm:t>
        <a:bodyPr/>
        <a:lstStyle/>
        <a:p>
          <a:endParaRPr lang="pt-BR"/>
        </a:p>
      </dgm:t>
    </dgm:pt>
    <dgm:pt modelId="{6DB920B1-8DA8-460A-A364-D91FA1992EBC}" type="sibTrans" cxnId="{4634DD9C-8E5E-4D93-BDBF-49AFBB0B7B9D}">
      <dgm:prSet/>
      <dgm:spPr/>
      <dgm:t>
        <a:bodyPr/>
        <a:lstStyle/>
        <a:p>
          <a:endParaRPr lang="pt-BR"/>
        </a:p>
      </dgm:t>
    </dgm:pt>
    <dgm:pt modelId="{09EFB577-2805-4A36-BFAC-8768F69A289B}">
      <dgm:prSet phldrT="[Texto]"/>
      <dgm:spPr/>
      <dgm:t>
        <a:bodyPr/>
        <a:lstStyle/>
        <a:p>
          <a:r>
            <a:rPr lang="pt-BR" dirty="0" smtClean="0"/>
            <a:t>Assessores (2 ou 3 por projeto)</a:t>
          </a:r>
          <a:endParaRPr lang="pt-BR" dirty="0"/>
        </a:p>
      </dgm:t>
    </dgm:pt>
    <dgm:pt modelId="{C41B49FC-51B9-4099-8C06-A64B29CF43E5}" type="parTrans" cxnId="{3937AABC-B517-412B-B991-F0CAEFC2006A}">
      <dgm:prSet/>
      <dgm:spPr/>
      <dgm:t>
        <a:bodyPr/>
        <a:lstStyle/>
        <a:p>
          <a:endParaRPr lang="pt-BR"/>
        </a:p>
      </dgm:t>
    </dgm:pt>
    <dgm:pt modelId="{3989B98B-7442-40B0-B27D-3F5E41F2F917}" type="sibTrans" cxnId="{3937AABC-B517-412B-B991-F0CAEFC2006A}">
      <dgm:prSet/>
      <dgm:spPr/>
      <dgm:t>
        <a:bodyPr/>
        <a:lstStyle/>
        <a:p>
          <a:endParaRPr lang="pt-BR"/>
        </a:p>
      </dgm:t>
    </dgm:pt>
    <dgm:pt modelId="{856762F5-AD10-4104-922A-03A409F47E81}">
      <dgm:prSet phldrT="[Texto]"/>
      <dgm:spPr/>
      <dgm:t>
        <a:bodyPr/>
        <a:lstStyle/>
        <a:p>
          <a:r>
            <a:rPr lang="pt-BR" dirty="0" smtClean="0"/>
            <a:t>Análise do mérito</a:t>
          </a:r>
          <a:endParaRPr lang="pt-BR" dirty="0"/>
        </a:p>
      </dgm:t>
    </dgm:pt>
    <dgm:pt modelId="{1D35305D-023C-4B00-9016-9F7CA8C7670D}" type="parTrans" cxnId="{4840C75E-BE04-43DA-949D-08452F9931AE}">
      <dgm:prSet/>
      <dgm:spPr/>
      <dgm:t>
        <a:bodyPr/>
        <a:lstStyle/>
        <a:p>
          <a:endParaRPr lang="pt-BR"/>
        </a:p>
      </dgm:t>
    </dgm:pt>
    <dgm:pt modelId="{6D33385B-0665-46F9-9CB3-A30D6DD372DB}" type="sibTrans" cxnId="{4840C75E-BE04-43DA-949D-08452F9931AE}">
      <dgm:prSet/>
      <dgm:spPr/>
      <dgm:t>
        <a:bodyPr/>
        <a:lstStyle/>
        <a:p>
          <a:endParaRPr lang="pt-BR"/>
        </a:p>
      </dgm:t>
    </dgm:pt>
    <dgm:pt modelId="{75DEF964-44B4-4F02-97FF-B64913D4A952}">
      <dgm:prSet phldrT="[Texto]"/>
      <dgm:spPr/>
      <dgm:t>
        <a:bodyPr/>
        <a:lstStyle/>
        <a:p>
          <a:r>
            <a:rPr lang="pt-BR" dirty="0" smtClean="0"/>
            <a:t>Reunião dos Comitês PIPE</a:t>
          </a:r>
          <a:endParaRPr lang="pt-BR" dirty="0"/>
        </a:p>
      </dgm:t>
    </dgm:pt>
    <dgm:pt modelId="{6E432379-D192-4CB7-A02A-6954821593E9}" type="parTrans" cxnId="{9E6E52AA-853D-4066-8471-3988D5EC5EBA}">
      <dgm:prSet/>
      <dgm:spPr/>
      <dgm:t>
        <a:bodyPr/>
        <a:lstStyle/>
        <a:p>
          <a:endParaRPr lang="pt-BR"/>
        </a:p>
      </dgm:t>
    </dgm:pt>
    <dgm:pt modelId="{9ABFBF00-B6A1-43EB-BEFF-F61A7AFEB468}" type="sibTrans" cxnId="{9E6E52AA-853D-4066-8471-3988D5EC5EBA}">
      <dgm:prSet/>
      <dgm:spPr/>
      <dgm:t>
        <a:bodyPr/>
        <a:lstStyle/>
        <a:p>
          <a:endParaRPr lang="pt-BR"/>
        </a:p>
      </dgm:t>
    </dgm:pt>
    <dgm:pt modelId="{5572C114-FB34-4E73-9160-E4617F378298}">
      <dgm:prSet phldrT="[Texto]"/>
      <dgm:spPr/>
      <dgm:t>
        <a:bodyPr/>
        <a:lstStyle/>
        <a:p>
          <a:r>
            <a:rPr lang="pt-BR" dirty="0" smtClean="0"/>
            <a:t>Análise e discussão</a:t>
          </a:r>
          <a:endParaRPr lang="pt-BR" dirty="0"/>
        </a:p>
      </dgm:t>
    </dgm:pt>
    <dgm:pt modelId="{8DE7DB80-DCF7-4047-9B99-114BB286A645}" type="parTrans" cxnId="{5F246C21-7A83-482A-9592-3CC6F680FE33}">
      <dgm:prSet/>
      <dgm:spPr/>
      <dgm:t>
        <a:bodyPr/>
        <a:lstStyle/>
        <a:p>
          <a:endParaRPr lang="pt-BR"/>
        </a:p>
      </dgm:t>
    </dgm:pt>
    <dgm:pt modelId="{64738018-560D-4683-8ABB-98D0E09AD904}" type="sibTrans" cxnId="{5F246C21-7A83-482A-9592-3CC6F680FE33}">
      <dgm:prSet/>
      <dgm:spPr/>
      <dgm:t>
        <a:bodyPr/>
        <a:lstStyle/>
        <a:p>
          <a:endParaRPr lang="pt-BR"/>
        </a:p>
      </dgm:t>
    </dgm:pt>
    <dgm:pt modelId="{41B50C0B-E70D-447C-8EED-15C882EB8183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F3673001-8610-46AB-B27E-A09C1ACC1554}" type="parTrans" cxnId="{8022D806-1596-4804-BE5C-9B233B57E639}">
      <dgm:prSet/>
      <dgm:spPr/>
      <dgm:t>
        <a:bodyPr/>
        <a:lstStyle/>
        <a:p>
          <a:endParaRPr lang="pt-BR"/>
        </a:p>
      </dgm:t>
    </dgm:pt>
    <dgm:pt modelId="{CD21B87D-BE12-407F-88D8-DFF07EE2E834}" type="sibTrans" cxnId="{8022D806-1596-4804-BE5C-9B233B57E639}">
      <dgm:prSet/>
      <dgm:spPr/>
      <dgm:t>
        <a:bodyPr/>
        <a:lstStyle/>
        <a:p>
          <a:endParaRPr lang="pt-BR"/>
        </a:p>
      </dgm:t>
    </dgm:pt>
    <dgm:pt modelId="{1561DAE3-3179-48CC-BCB3-4E6A2760B307}">
      <dgm:prSet phldrT="[Texto]"/>
      <dgm:spPr/>
      <dgm:t>
        <a:bodyPr/>
        <a:lstStyle/>
        <a:p>
          <a:r>
            <a:rPr lang="pt-BR" dirty="0" smtClean="0"/>
            <a:t>Recomendação</a:t>
          </a:r>
          <a:endParaRPr lang="pt-BR" dirty="0"/>
        </a:p>
      </dgm:t>
    </dgm:pt>
    <dgm:pt modelId="{B1C6C733-42ED-4B17-84AA-170F8482B051}" type="parTrans" cxnId="{B200659B-2A0D-4082-90D1-CD503D56373B}">
      <dgm:prSet/>
      <dgm:spPr/>
      <dgm:t>
        <a:bodyPr/>
        <a:lstStyle/>
        <a:p>
          <a:endParaRPr lang="pt-BR"/>
        </a:p>
      </dgm:t>
    </dgm:pt>
    <dgm:pt modelId="{8EBD885B-936F-4407-8D63-311051214EF6}" type="sibTrans" cxnId="{B200659B-2A0D-4082-90D1-CD503D56373B}">
      <dgm:prSet/>
      <dgm:spPr/>
      <dgm:t>
        <a:bodyPr/>
        <a:lstStyle/>
        <a:p>
          <a:endParaRPr lang="pt-BR"/>
        </a:p>
      </dgm:t>
    </dgm:pt>
    <dgm:pt modelId="{5AB10665-73E2-4B96-8C24-D0F0A3E4D97B}">
      <dgm:prSet phldrT="[Texto]"/>
      <dgm:spPr/>
      <dgm:t>
        <a:bodyPr/>
        <a:lstStyle/>
        <a:p>
          <a:r>
            <a:rPr lang="pt-BR" dirty="0" smtClean="0"/>
            <a:t>Entrevista</a:t>
          </a:r>
          <a:endParaRPr lang="pt-BR" dirty="0"/>
        </a:p>
      </dgm:t>
    </dgm:pt>
    <dgm:pt modelId="{F3BA84A7-79C4-4C7C-AF95-04E7BE32315F}" type="parTrans" cxnId="{4664C95C-6910-44C7-9FD4-4B9A42459FE2}">
      <dgm:prSet/>
      <dgm:spPr/>
      <dgm:t>
        <a:bodyPr/>
        <a:lstStyle/>
        <a:p>
          <a:endParaRPr lang="pt-BR"/>
        </a:p>
      </dgm:t>
    </dgm:pt>
    <dgm:pt modelId="{B85D094C-6227-49E3-87B3-2B1EEAE29198}" type="sibTrans" cxnId="{4664C95C-6910-44C7-9FD4-4B9A42459FE2}">
      <dgm:prSet/>
      <dgm:spPr/>
      <dgm:t>
        <a:bodyPr/>
        <a:lstStyle/>
        <a:p>
          <a:endParaRPr lang="pt-BR"/>
        </a:p>
      </dgm:t>
    </dgm:pt>
    <dgm:pt modelId="{666C631C-565C-49F3-BBA6-4A3FF8D629A3}">
      <dgm:prSet phldrT="[Texto]"/>
      <dgm:spPr/>
      <dgm:t>
        <a:bodyPr/>
        <a:lstStyle/>
        <a:p>
          <a:r>
            <a:rPr lang="pt-BR" dirty="0" smtClean="0"/>
            <a:t>Proponente + Empresa</a:t>
          </a:r>
          <a:endParaRPr lang="pt-BR" dirty="0"/>
        </a:p>
      </dgm:t>
    </dgm:pt>
    <dgm:pt modelId="{AB4FFB79-6870-4087-BBF0-05C2EDBAC008}" type="parTrans" cxnId="{61629916-79A8-4D12-83B5-51891D955D50}">
      <dgm:prSet/>
      <dgm:spPr/>
      <dgm:t>
        <a:bodyPr/>
        <a:lstStyle/>
        <a:p>
          <a:endParaRPr lang="pt-BR"/>
        </a:p>
      </dgm:t>
    </dgm:pt>
    <dgm:pt modelId="{A03D8FC6-109A-47FF-9202-4DBBB3E24F4C}" type="sibTrans" cxnId="{61629916-79A8-4D12-83B5-51891D955D50}">
      <dgm:prSet/>
      <dgm:spPr/>
      <dgm:t>
        <a:bodyPr/>
        <a:lstStyle/>
        <a:p>
          <a:endParaRPr lang="pt-BR"/>
        </a:p>
      </dgm:t>
    </dgm:pt>
    <dgm:pt modelId="{F16EEB2F-CF61-4685-A99A-6AEFF4DC531B}">
      <dgm:prSet phldrT="[Texto]"/>
      <dgm:spPr/>
      <dgm:t>
        <a:bodyPr/>
        <a:lstStyle/>
        <a:p>
          <a:r>
            <a:rPr lang="pt-BR" dirty="0" smtClean="0"/>
            <a:t>Documentação para contratação</a:t>
          </a:r>
          <a:endParaRPr lang="pt-BR" dirty="0"/>
        </a:p>
      </dgm:t>
    </dgm:pt>
    <dgm:pt modelId="{265FC946-7614-4CB7-BA72-C5F97E93D4B4}" type="parTrans" cxnId="{998A67A9-ACC4-4F8C-9780-C62F7852196A}">
      <dgm:prSet/>
      <dgm:spPr/>
      <dgm:t>
        <a:bodyPr/>
        <a:lstStyle/>
        <a:p>
          <a:endParaRPr lang="pt-BR"/>
        </a:p>
      </dgm:t>
    </dgm:pt>
    <dgm:pt modelId="{F98F7BFC-552A-4674-9517-155E4B1CED3F}" type="sibTrans" cxnId="{998A67A9-ACC4-4F8C-9780-C62F7852196A}">
      <dgm:prSet/>
      <dgm:spPr/>
      <dgm:t>
        <a:bodyPr/>
        <a:lstStyle/>
        <a:p>
          <a:endParaRPr lang="pt-BR"/>
        </a:p>
      </dgm:t>
    </dgm:pt>
    <dgm:pt modelId="{17FDA17D-6EAC-4884-8637-5A52D8022DC2}">
      <dgm:prSet phldrT="[Texto]"/>
      <dgm:spPr/>
      <dgm:t>
        <a:bodyPr/>
        <a:lstStyle/>
        <a:p>
          <a:r>
            <a:rPr lang="pt-BR" dirty="0" smtClean="0"/>
            <a:t>(1 semana)</a:t>
          </a:r>
          <a:endParaRPr lang="pt-BR" dirty="0"/>
        </a:p>
      </dgm:t>
    </dgm:pt>
    <dgm:pt modelId="{D6B621CB-9F38-4496-9272-CEDBC17CD8EC}" type="parTrans" cxnId="{EF0974D5-3F6F-40CA-A384-A8FD9DF53DD8}">
      <dgm:prSet/>
      <dgm:spPr/>
      <dgm:t>
        <a:bodyPr/>
        <a:lstStyle/>
        <a:p>
          <a:endParaRPr lang="pt-BR"/>
        </a:p>
      </dgm:t>
    </dgm:pt>
    <dgm:pt modelId="{18591BD8-10F5-4A20-8902-0710CE46E169}" type="sibTrans" cxnId="{EF0974D5-3F6F-40CA-A384-A8FD9DF53DD8}">
      <dgm:prSet/>
      <dgm:spPr/>
      <dgm:t>
        <a:bodyPr/>
        <a:lstStyle/>
        <a:p>
          <a:endParaRPr lang="pt-BR"/>
        </a:p>
      </dgm:t>
    </dgm:pt>
    <dgm:pt modelId="{841411DA-7E72-474E-95E4-4F1380DE30C5}">
      <dgm:prSet phldrT="[Texto]"/>
      <dgm:spPr/>
      <dgm:t>
        <a:bodyPr/>
        <a:lstStyle/>
        <a:p>
          <a:r>
            <a:rPr lang="pt-BR" dirty="0" smtClean="0"/>
            <a:t>(4 semanas)</a:t>
          </a:r>
          <a:endParaRPr lang="pt-BR" dirty="0"/>
        </a:p>
      </dgm:t>
    </dgm:pt>
    <dgm:pt modelId="{9A2216D6-E05B-4D17-B90C-BEE0C06F5816}" type="parTrans" cxnId="{757B144C-E8F2-47C1-A703-011C5C5339F5}">
      <dgm:prSet/>
      <dgm:spPr/>
      <dgm:t>
        <a:bodyPr/>
        <a:lstStyle/>
        <a:p>
          <a:endParaRPr lang="pt-BR"/>
        </a:p>
      </dgm:t>
    </dgm:pt>
    <dgm:pt modelId="{48D81B59-8551-42C7-AF2F-9616B500E77C}" type="sibTrans" cxnId="{757B144C-E8F2-47C1-A703-011C5C5339F5}">
      <dgm:prSet/>
      <dgm:spPr/>
      <dgm:t>
        <a:bodyPr/>
        <a:lstStyle/>
        <a:p>
          <a:endParaRPr lang="pt-BR"/>
        </a:p>
      </dgm:t>
    </dgm:pt>
    <dgm:pt modelId="{204BD02E-51A9-4289-8852-34537CA8D6E9}">
      <dgm:prSet phldrT="[Texto]"/>
      <dgm:spPr/>
      <dgm:t>
        <a:bodyPr/>
        <a:lstStyle/>
        <a:p>
          <a:r>
            <a:rPr lang="pt-BR" dirty="0" smtClean="0"/>
            <a:t>(2 semanas)</a:t>
          </a:r>
          <a:endParaRPr lang="pt-BR" dirty="0"/>
        </a:p>
      </dgm:t>
    </dgm:pt>
    <dgm:pt modelId="{8126C378-258C-4BCA-849A-A08CF4CCAFA9}" type="parTrans" cxnId="{80F796F1-BFA4-45BD-8AE8-3EFAA0983E4C}">
      <dgm:prSet/>
      <dgm:spPr/>
      <dgm:t>
        <a:bodyPr/>
        <a:lstStyle/>
        <a:p>
          <a:endParaRPr lang="pt-BR"/>
        </a:p>
      </dgm:t>
    </dgm:pt>
    <dgm:pt modelId="{4A1905CB-A49A-4154-8938-4F802E0A1164}" type="sibTrans" cxnId="{80F796F1-BFA4-45BD-8AE8-3EFAA0983E4C}">
      <dgm:prSet/>
      <dgm:spPr/>
      <dgm:t>
        <a:bodyPr/>
        <a:lstStyle/>
        <a:p>
          <a:endParaRPr lang="pt-BR"/>
        </a:p>
      </dgm:t>
    </dgm:pt>
    <dgm:pt modelId="{82F65655-FBE8-4CA2-A76A-37A5477256AB}">
      <dgm:prSet phldrT="[Texto]"/>
      <dgm:spPr/>
      <dgm:t>
        <a:bodyPr/>
        <a:lstStyle/>
        <a:p>
          <a:r>
            <a:rPr lang="pt-BR" dirty="0" smtClean="0"/>
            <a:t>(2 semanas)</a:t>
          </a:r>
          <a:endParaRPr lang="pt-BR" dirty="0"/>
        </a:p>
      </dgm:t>
    </dgm:pt>
    <dgm:pt modelId="{E2C86392-6692-4905-B261-3766B682281C}" type="parTrans" cxnId="{E899905B-7A3B-470B-AADC-A3CA0EE6E0C8}">
      <dgm:prSet/>
      <dgm:spPr/>
      <dgm:t>
        <a:bodyPr/>
        <a:lstStyle/>
        <a:p>
          <a:endParaRPr lang="pt-BR"/>
        </a:p>
      </dgm:t>
    </dgm:pt>
    <dgm:pt modelId="{4B1C4CBC-E7E6-45B4-95B7-13809EDBDB00}" type="sibTrans" cxnId="{E899905B-7A3B-470B-AADC-A3CA0EE6E0C8}">
      <dgm:prSet/>
      <dgm:spPr/>
      <dgm:t>
        <a:bodyPr/>
        <a:lstStyle/>
        <a:p>
          <a:endParaRPr lang="pt-BR"/>
        </a:p>
      </dgm:t>
    </dgm:pt>
    <dgm:pt modelId="{28207600-5AE2-48D2-9474-AFE005D048D9}" type="pres">
      <dgm:prSet presAssocID="{FC0F1364-8343-4067-B6E3-8C606D315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FCD857-7BE0-4316-9490-220E381EC073}" type="pres">
      <dgm:prSet presAssocID="{FC0F1364-8343-4067-B6E3-8C606D315644}" presName="tSp" presStyleCnt="0"/>
      <dgm:spPr/>
    </dgm:pt>
    <dgm:pt modelId="{8F8E30FA-BD68-4950-BC45-B7BFEE70A5F6}" type="pres">
      <dgm:prSet presAssocID="{FC0F1364-8343-4067-B6E3-8C606D315644}" presName="bSp" presStyleCnt="0"/>
      <dgm:spPr/>
    </dgm:pt>
    <dgm:pt modelId="{20DC04FD-C96D-4C31-9E21-C71DC007EA21}" type="pres">
      <dgm:prSet presAssocID="{FC0F1364-8343-4067-B6E3-8C606D315644}" presName="process" presStyleCnt="0"/>
      <dgm:spPr/>
    </dgm:pt>
    <dgm:pt modelId="{A22C2929-9827-4CEB-9E72-1114FEFF0294}" type="pres">
      <dgm:prSet presAssocID="{7AAEE873-08D7-4177-8D50-ADB5771C17E3}" presName="composite1" presStyleCnt="0"/>
      <dgm:spPr/>
    </dgm:pt>
    <dgm:pt modelId="{07D3BFE1-EEB2-474E-915A-DBD8BF223921}" type="pres">
      <dgm:prSet presAssocID="{7AAEE873-08D7-4177-8D50-ADB5771C17E3}" presName="dummyNode1" presStyleLbl="node1" presStyleIdx="0" presStyleCnt="5"/>
      <dgm:spPr/>
    </dgm:pt>
    <dgm:pt modelId="{BC642B04-A65A-4D13-9B69-2C13F85BF32A}" type="pres">
      <dgm:prSet presAssocID="{7AAEE873-08D7-4177-8D50-ADB5771C17E3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5BF074-DA5D-4B77-850D-522362B4115C}" type="pres">
      <dgm:prSet presAssocID="{7AAEE873-08D7-4177-8D50-ADB5771C17E3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3F02D-D764-4D3D-A304-A4BD9C55560D}" type="pres">
      <dgm:prSet presAssocID="{7AAEE873-08D7-4177-8D50-ADB5771C17E3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7A514F-2217-43CE-B5DB-20EF29551B84}" type="pres">
      <dgm:prSet presAssocID="{7AAEE873-08D7-4177-8D50-ADB5771C17E3}" presName="connSite1" presStyleCnt="0"/>
      <dgm:spPr/>
    </dgm:pt>
    <dgm:pt modelId="{B8A08607-F572-4B94-B950-05FE2FBE89E4}" type="pres">
      <dgm:prSet presAssocID="{1D4546BA-F17D-4F05-9956-4FB4F7FB6E44}" presName="Name9" presStyleLbl="sibTrans2D1" presStyleIdx="0" presStyleCnt="4"/>
      <dgm:spPr/>
      <dgm:t>
        <a:bodyPr/>
        <a:lstStyle/>
        <a:p>
          <a:endParaRPr lang="pt-BR"/>
        </a:p>
      </dgm:t>
    </dgm:pt>
    <dgm:pt modelId="{6423F15D-6802-4541-93B3-674A3F3CA780}" type="pres">
      <dgm:prSet presAssocID="{09EFB577-2805-4A36-BFAC-8768F69A289B}" presName="composite2" presStyleCnt="0"/>
      <dgm:spPr/>
    </dgm:pt>
    <dgm:pt modelId="{F7023586-C92A-4E49-BC2D-42DF61B71F13}" type="pres">
      <dgm:prSet presAssocID="{09EFB577-2805-4A36-BFAC-8768F69A289B}" presName="dummyNode2" presStyleLbl="node1" presStyleIdx="0" presStyleCnt="5"/>
      <dgm:spPr/>
    </dgm:pt>
    <dgm:pt modelId="{21C1C586-F9CE-44E1-B51E-7D118118D7C6}" type="pres">
      <dgm:prSet presAssocID="{09EFB577-2805-4A36-BFAC-8768F69A289B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66661-931E-48F4-9786-FDCFA4D91954}" type="pres">
      <dgm:prSet presAssocID="{09EFB577-2805-4A36-BFAC-8768F69A289B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6C963-19EA-4E46-ADE0-B2CE5332B479}" type="pres">
      <dgm:prSet presAssocID="{09EFB577-2805-4A36-BFAC-8768F69A289B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1B436-BD62-45BB-A2FD-FD3C3ACEC155}" type="pres">
      <dgm:prSet presAssocID="{09EFB577-2805-4A36-BFAC-8768F69A289B}" presName="connSite2" presStyleCnt="0"/>
      <dgm:spPr/>
    </dgm:pt>
    <dgm:pt modelId="{237BAFD1-C190-4999-8E6C-0B7B1D7CB91B}" type="pres">
      <dgm:prSet presAssocID="{3989B98B-7442-40B0-B27D-3F5E41F2F917}" presName="Name18" presStyleLbl="sibTrans2D1" presStyleIdx="1" presStyleCnt="4"/>
      <dgm:spPr/>
      <dgm:t>
        <a:bodyPr/>
        <a:lstStyle/>
        <a:p>
          <a:endParaRPr lang="pt-BR"/>
        </a:p>
      </dgm:t>
    </dgm:pt>
    <dgm:pt modelId="{EC09B2EC-772E-4057-88CC-80CD6234E9FE}" type="pres">
      <dgm:prSet presAssocID="{75DEF964-44B4-4F02-97FF-B64913D4A952}" presName="composite1" presStyleCnt="0"/>
      <dgm:spPr/>
    </dgm:pt>
    <dgm:pt modelId="{118CCB13-2B98-4E9C-A195-8E9C0B50A80C}" type="pres">
      <dgm:prSet presAssocID="{75DEF964-44B4-4F02-97FF-B64913D4A952}" presName="dummyNode1" presStyleLbl="node1" presStyleIdx="1" presStyleCnt="5"/>
      <dgm:spPr/>
    </dgm:pt>
    <dgm:pt modelId="{95324A61-EB8D-4F96-99EC-5CF9B0C6F1F1}" type="pres">
      <dgm:prSet presAssocID="{75DEF964-44B4-4F02-97FF-B64913D4A952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E3078F-79A1-4077-861B-CDF1A418F56A}" type="pres">
      <dgm:prSet presAssocID="{75DEF964-44B4-4F02-97FF-B64913D4A95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884AAA-2EB0-4499-832F-84C1F6460358}" type="pres">
      <dgm:prSet presAssocID="{75DEF964-44B4-4F02-97FF-B64913D4A952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38C644-AD29-4292-8116-1061F428655C}" type="pres">
      <dgm:prSet presAssocID="{75DEF964-44B4-4F02-97FF-B64913D4A952}" presName="connSite1" presStyleCnt="0"/>
      <dgm:spPr/>
    </dgm:pt>
    <dgm:pt modelId="{28F2A467-9E7F-4A43-A39B-B28565852658}" type="pres">
      <dgm:prSet presAssocID="{9ABFBF00-B6A1-43EB-BEFF-F61A7AFEB468}" presName="Name9" presStyleLbl="sibTrans2D1" presStyleIdx="2" presStyleCnt="4"/>
      <dgm:spPr/>
      <dgm:t>
        <a:bodyPr/>
        <a:lstStyle/>
        <a:p>
          <a:endParaRPr lang="pt-BR"/>
        </a:p>
      </dgm:t>
    </dgm:pt>
    <dgm:pt modelId="{2567B9F3-403D-45FF-B728-DF3EAFEB5E15}" type="pres">
      <dgm:prSet presAssocID="{41B50C0B-E70D-447C-8EED-15C882EB8183}" presName="composite2" presStyleCnt="0"/>
      <dgm:spPr/>
    </dgm:pt>
    <dgm:pt modelId="{6FFA016F-225F-40E8-8718-534BC73611EF}" type="pres">
      <dgm:prSet presAssocID="{41B50C0B-E70D-447C-8EED-15C882EB8183}" presName="dummyNode2" presStyleLbl="node1" presStyleIdx="2" presStyleCnt="5"/>
      <dgm:spPr/>
    </dgm:pt>
    <dgm:pt modelId="{1E0F5F7F-503F-40D5-991D-EF9E941DB9A4}" type="pres">
      <dgm:prSet presAssocID="{41B50C0B-E70D-447C-8EED-15C882EB8183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E4F065-489C-4243-8E8D-305D6328468E}" type="pres">
      <dgm:prSet presAssocID="{41B50C0B-E70D-447C-8EED-15C882EB8183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E61859-9119-4288-98F4-119CEEC807AD}" type="pres">
      <dgm:prSet presAssocID="{41B50C0B-E70D-447C-8EED-15C882EB8183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918B10-ADF5-47A5-A5F6-594651387617}" type="pres">
      <dgm:prSet presAssocID="{41B50C0B-E70D-447C-8EED-15C882EB8183}" presName="connSite2" presStyleCnt="0"/>
      <dgm:spPr/>
    </dgm:pt>
    <dgm:pt modelId="{C1351D68-F070-41EE-A7E7-9800A6319D15}" type="pres">
      <dgm:prSet presAssocID="{CD21B87D-BE12-407F-88D8-DFF07EE2E834}" presName="Name18" presStyleLbl="sibTrans2D1" presStyleIdx="3" presStyleCnt="4"/>
      <dgm:spPr/>
      <dgm:t>
        <a:bodyPr/>
        <a:lstStyle/>
        <a:p>
          <a:endParaRPr lang="pt-BR"/>
        </a:p>
      </dgm:t>
    </dgm:pt>
    <dgm:pt modelId="{8008A5A0-3D45-42E6-8AE4-B4D6EBF4DED2}" type="pres">
      <dgm:prSet presAssocID="{666C631C-565C-49F3-BBA6-4A3FF8D629A3}" presName="composite1" presStyleCnt="0"/>
      <dgm:spPr/>
    </dgm:pt>
    <dgm:pt modelId="{3DB79E80-4D81-4202-999F-B5979D0965CF}" type="pres">
      <dgm:prSet presAssocID="{666C631C-565C-49F3-BBA6-4A3FF8D629A3}" presName="dummyNode1" presStyleLbl="node1" presStyleIdx="3" presStyleCnt="5"/>
      <dgm:spPr/>
    </dgm:pt>
    <dgm:pt modelId="{A75C4DD1-F6B4-4F0D-AE45-A1BCDAAFCB0D}" type="pres">
      <dgm:prSet presAssocID="{666C631C-565C-49F3-BBA6-4A3FF8D629A3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CA8E00-DD93-4427-90B2-77D0311E870B}" type="pres">
      <dgm:prSet presAssocID="{666C631C-565C-49F3-BBA6-4A3FF8D629A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B28C-BEAD-4CC1-9511-BBB189AC5033}" type="pres">
      <dgm:prSet presAssocID="{666C631C-565C-49F3-BBA6-4A3FF8D629A3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596FBA-7B15-4A95-AF28-8BFD81301BBB}" type="pres">
      <dgm:prSet presAssocID="{666C631C-565C-49F3-BBA6-4A3FF8D629A3}" presName="connSite1" presStyleCnt="0"/>
      <dgm:spPr/>
    </dgm:pt>
  </dgm:ptLst>
  <dgm:cxnLst>
    <dgm:cxn modelId="{8022D806-1596-4804-BE5C-9B233B57E639}" srcId="{FC0F1364-8343-4067-B6E3-8C606D315644}" destId="{41B50C0B-E70D-447C-8EED-15C882EB8183}" srcOrd="3" destOrd="0" parTransId="{F3673001-8610-46AB-B27E-A09C1ACC1554}" sibTransId="{CD21B87D-BE12-407F-88D8-DFF07EE2E834}"/>
    <dgm:cxn modelId="{BA699DC9-F4C6-4F03-B544-C7C4E93A2E70}" type="presOf" srcId="{841411DA-7E72-474E-95E4-4F1380DE30C5}" destId="{2F466661-931E-48F4-9786-FDCFA4D91954}" srcOrd="1" destOrd="1" presId="urn:microsoft.com/office/officeart/2005/8/layout/hProcess4"/>
    <dgm:cxn modelId="{5F2B3C37-F481-4158-B5D1-F0709DD4545A}" type="presOf" srcId="{75DEF964-44B4-4F02-97FF-B64913D4A952}" destId="{0E884AAA-2EB0-4499-832F-84C1F6460358}" srcOrd="0" destOrd="0" presId="urn:microsoft.com/office/officeart/2005/8/layout/hProcess4"/>
    <dgm:cxn modelId="{69AF4ABE-3F8A-4142-AF71-9BAF9F518275}" type="presOf" srcId="{82F65655-FBE8-4CA2-A76A-37A5477256AB}" destId="{1E0F5F7F-503F-40D5-991D-EF9E941DB9A4}" srcOrd="0" destOrd="1" presId="urn:microsoft.com/office/officeart/2005/8/layout/hProcess4"/>
    <dgm:cxn modelId="{3ED79B19-7728-4D87-A472-24FF4D47A7DD}" type="presOf" srcId="{F16EEB2F-CF61-4685-A99A-6AEFF4DC531B}" destId="{A6CA8E00-DD93-4427-90B2-77D0311E870B}" srcOrd="1" destOrd="0" presId="urn:microsoft.com/office/officeart/2005/8/layout/hProcess4"/>
    <dgm:cxn modelId="{211B6915-9C68-435E-9997-C0B9092A8868}" type="presOf" srcId="{856762F5-AD10-4104-922A-03A409F47E81}" destId="{2F466661-931E-48F4-9786-FDCFA4D91954}" srcOrd="1" destOrd="0" presId="urn:microsoft.com/office/officeart/2005/8/layout/hProcess4"/>
    <dgm:cxn modelId="{E899905B-7A3B-470B-AADC-A3CA0EE6E0C8}" srcId="{41B50C0B-E70D-447C-8EED-15C882EB8183}" destId="{82F65655-FBE8-4CA2-A76A-37A5477256AB}" srcOrd="1" destOrd="0" parTransId="{E2C86392-6692-4905-B261-3766B682281C}" sibTransId="{4B1C4CBC-E7E6-45B4-95B7-13809EDBDB00}"/>
    <dgm:cxn modelId="{4664C95C-6910-44C7-9FD4-4B9A42459FE2}" srcId="{41B50C0B-E70D-447C-8EED-15C882EB8183}" destId="{5AB10665-73E2-4B96-8C24-D0F0A3E4D97B}" srcOrd="0" destOrd="0" parTransId="{F3BA84A7-79C4-4C7C-AF95-04E7BE32315F}" sibTransId="{B85D094C-6227-49E3-87B3-2B1EEAE29198}"/>
    <dgm:cxn modelId="{DF51D1DD-E58E-4DE0-84E6-CEDA0E847B0F}" type="presOf" srcId="{17FDA17D-6EAC-4884-8637-5A52D8022DC2}" destId="{C35BF074-DA5D-4B77-850D-522362B4115C}" srcOrd="1" destOrd="1" presId="urn:microsoft.com/office/officeart/2005/8/layout/hProcess4"/>
    <dgm:cxn modelId="{EF0974D5-3F6F-40CA-A384-A8FD9DF53DD8}" srcId="{7AAEE873-08D7-4177-8D50-ADB5771C17E3}" destId="{17FDA17D-6EAC-4884-8637-5A52D8022DC2}" srcOrd="1" destOrd="0" parTransId="{D6B621CB-9F38-4496-9272-CEDBC17CD8EC}" sibTransId="{18591BD8-10F5-4A20-8902-0710CE46E169}"/>
    <dgm:cxn modelId="{48F262A2-816B-4CF4-8589-84544EAF66F4}" type="presOf" srcId="{F16EEB2F-CF61-4685-A99A-6AEFF4DC531B}" destId="{A75C4DD1-F6B4-4F0D-AE45-A1BCDAAFCB0D}" srcOrd="0" destOrd="0" presId="urn:microsoft.com/office/officeart/2005/8/layout/hProcess4"/>
    <dgm:cxn modelId="{326DA19E-5213-44DE-89FD-DCBC91897CAF}" type="presOf" srcId="{82F65655-FBE8-4CA2-A76A-37A5477256AB}" destId="{55E4F065-489C-4243-8E8D-305D6328468E}" srcOrd="1" destOrd="1" presId="urn:microsoft.com/office/officeart/2005/8/layout/hProcess4"/>
    <dgm:cxn modelId="{9E6E52AA-853D-4066-8471-3988D5EC5EBA}" srcId="{FC0F1364-8343-4067-B6E3-8C606D315644}" destId="{75DEF964-44B4-4F02-97FF-B64913D4A952}" srcOrd="2" destOrd="0" parTransId="{6E432379-D192-4CB7-A02A-6954821593E9}" sibTransId="{9ABFBF00-B6A1-43EB-BEFF-F61A7AFEB468}"/>
    <dgm:cxn modelId="{D306B965-7070-402F-9C47-5505DA5DFB89}" type="presOf" srcId="{5572C114-FB34-4E73-9160-E4617F378298}" destId="{E8E3078F-79A1-4077-861B-CDF1A418F56A}" srcOrd="1" destOrd="0" presId="urn:microsoft.com/office/officeart/2005/8/layout/hProcess4"/>
    <dgm:cxn modelId="{5F246C21-7A83-482A-9592-3CC6F680FE33}" srcId="{75DEF964-44B4-4F02-97FF-B64913D4A952}" destId="{5572C114-FB34-4E73-9160-E4617F378298}" srcOrd="0" destOrd="0" parTransId="{8DE7DB80-DCF7-4047-9B99-114BB286A645}" sibTransId="{64738018-560D-4683-8ABB-98D0E09AD904}"/>
    <dgm:cxn modelId="{4634DD9C-8E5E-4D93-BDBF-49AFBB0B7B9D}" srcId="{7AAEE873-08D7-4177-8D50-ADB5771C17E3}" destId="{34A0D471-8EE6-4A32-9D9F-28A5208E5E80}" srcOrd="0" destOrd="0" parTransId="{138C6D8E-BFF0-43B6-9A4B-AB6A6D6BEAA5}" sibTransId="{6DB920B1-8DA8-460A-A364-D91FA1992EBC}"/>
    <dgm:cxn modelId="{E9874980-BCCA-4660-9AEE-A8A5C65976C5}" type="presOf" srcId="{17FDA17D-6EAC-4884-8637-5A52D8022DC2}" destId="{BC642B04-A65A-4D13-9B69-2C13F85BF32A}" srcOrd="0" destOrd="1" presId="urn:microsoft.com/office/officeart/2005/8/layout/hProcess4"/>
    <dgm:cxn modelId="{B200659B-2A0D-4082-90D1-CD503D56373B}" srcId="{75DEF964-44B4-4F02-97FF-B64913D4A952}" destId="{1561DAE3-3179-48CC-BCB3-4E6A2760B307}" srcOrd="1" destOrd="0" parTransId="{B1C6C733-42ED-4B17-84AA-170F8482B051}" sibTransId="{8EBD885B-936F-4407-8D63-311051214EF6}"/>
    <dgm:cxn modelId="{DCE297B9-395A-47A9-837D-7686379A3F8D}" type="presOf" srcId="{CD21B87D-BE12-407F-88D8-DFF07EE2E834}" destId="{C1351D68-F070-41EE-A7E7-9800A6319D15}" srcOrd="0" destOrd="0" presId="urn:microsoft.com/office/officeart/2005/8/layout/hProcess4"/>
    <dgm:cxn modelId="{EB0680A3-AEBF-4E8F-996B-84494BBE9C51}" type="presOf" srcId="{1561DAE3-3179-48CC-BCB3-4E6A2760B307}" destId="{E8E3078F-79A1-4077-861B-CDF1A418F56A}" srcOrd="1" destOrd="1" presId="urn:microsoft.com/office/officeart/2005/8/layout/hProcess4"/>
    <dgm:cxn modelId="{5482EB26-D138-467A-BE62-10E73343AB5D}" type="presOf" srcId="{34A0D471-8EE6-4A32-9D9F-28A5208E5E80}" destId="{C35BF074-DA5D-4B77-850D-522362B4115C}" srcOrd="1" destOrd="0" presId="urn:microsoft.com/office/officeart/2005/8/layout/hProcess4"/>
    <dgm:cxn modelId="{A7C240F9-7AE6-4F62-9935-73F89E29D4B4}" type="presOf" srcId="{856762F5-AD10-4104-922A-03A409F47E81}" destId="{21C1C586-F9CE-44E1-B51E-7D118118D7C6}" srcOrd="0" destOrd="0" presId="urn:microsoft.com/office/officeart/2005/8/layout/hProcess4"/>
    <dgm:cxn modelId="{4659E45E-A675-4E5D-ACFA-AF0843BB1FC4}" type="presOf" srcId="{841411DA-7E72-474E-95E4-4F1380DE30C5}" destId="{21C1C586-F9CE-44E1-B51E-7D118118D7C6}" srcOrd="0" destOrd="1" presId="urn:microsoft.com/office/officeart/2005/8/layout/hProcess4"/>
    <dgm:cxn modelId="{4BA95B4D-4820-459C-918E-29B29849E877}" type="presOf" srcId="{5AB10665-73E2-4B96-8C24-D0F0A3E4D97B}" destId="{55E4F065-489C-4243-8E8D-305D6328468E}" srcOrd="1" destOrd="0" presId="urn:microsoft.com/office/officeart/2005/8/layout/hProcess4"/>
    <dgm:cxn modelId="{49773981-C6B1-43F4-8BA4-F1C28D04ED7B}" type="presOf" srcId="{5572C114-FB34-4E73-9160-E4617F378298}" destId="{95324A61-EB8D-4F96-99EC-5CF9B0C6F1F1}" srcOrd="0" destOrd="0" presId="urn:microsoft.com/office/officeart/2005/8/layout/hProcess4"/>
    <dgm:cxn modelId="{757B144C-E8F2-47C1-A703-011C5C5339F5}" srcId="{09EFB577-2805-4A36-BFAC-8768F69A289B}" destId="{841411DA-7E72-474E-95E4-4F1380DE30C5}" srcOrd="1" destOrd="0" parTransId="{9A2216D6-E05B-4D17-B90C-BEE0C06F5816}" sibTransId="{48D81B59-8551-42C7-AF2F-9616B500E77C}"/>
    <dgm:cxn modelId="{14C4A080-6893-4430-AB44-1413E20A105B}" type="presOf" srcId="{41B50C0B-E70D-447C-8EED-15C882EB8183}" destId="{52E61859-9119-4288-98F4-119CEEC807AD}" srcOrd="0" destOrd="0" presId="urn:microsoft.com/office/officeart/2005/8/layout/hProcess4"/>
    <dgm:cxn modelId="{77428877-B601-47D7-BCEE-BF09A657F9B5}" type="presOf" srcId="{34A0D471-8EE6-4A32-9D9F-28A5208E5E80}" destId="{BC642B04-A65A-4D13-9B69-2C13F85BF32A}" srcOrd="0" destOrd="0" presId="urn:microsoft.com/office/officeart/2005/8/layout/hProcess4"/>
    <dgm:cxn modelId="{3E1732EC-4568-4632-8A39-113F538588CD}" type="presOf" srcId="{3989B98B-7442-40B0-B27D-3F5E41F2F917}" destId="{237BAFD1-C190-4999-8E6C-0B7B1D7CB91B}" srcOrd="0" destOrd="0" presId="urn:microsoft.com/office/officeart/2005/8/layout/hProcess4"/>
    <dgm:cxn modelId="{CC7E2C85-ED6C-4A54-BF1C-0B3D6EE97FFC}" srcId="{FC0F1364-8343-4067-B6E3-8C606D315644}" destId="{7AAEE873-08D7-4177-8D50-ADB5771C17E3}" srcOrd="0" destOrd="0" parTransId="{1EF7953F-BD59-475E-9B37-4C801F1E1CDF}" sibTransId="{1D4546BA-F17D-4F05-9956-4FB4F7FB6E44}"/>
    <dgm:cxn modelId="{3937AABC-B517-412B-B991-F0CAEFC2006A}" srcId="{FC0F1364-8343-4067-B6E3-8C606D315644}" destId="{09EFB577-2805-4A36-BFAC-8768F69A289B}" srcOrd="1" destOrd="0" parTransId="{C41B49FC-51B9-4099-8C06-A64B29CF43E5}" sibTransId="{3989B98B-7442-40B0-B27D-3F5E41F2F917}"/>
    <dgm:cxn modelId="{F27376D2-46AF-412D-B72F-4400745FD586}" type="presOf" srcId="{666C631C-565C-49F3-BBA6-4A3FF8D629A3}" destId="{C75DB28C-BEAD-4CC1-9511-BBB189AC5033}" srcOrd="0" destOrd="0" presId="urn:microsoft.com/office/officeart/2005/8/layout/hProcess4"/>
    <dgm:cxn modelId="{4840C75E-BE04-43DA-949D-08452F9931AE}" srcId="{09EFB577-2805-4A36-BFAC-8768F69A289B}" destId="{856762F5-AD10-4104-922A-03A409F47E81}" srcOrd="0" destOrd="0" parTransId="{1D35305D-023C-4B00-9016-9F7CA8C7670D}" sibTransId="{6D33385B-0665-46F9-9CB3-A30D6DD372DB}"/>
    <dgm:cxn modelId="{F935304C-40B3-42D4-86F0-9B2CE2F2F189}" type="presOf" srcId="{1561DAE3-3179-48CC-BCB3-4E6A2760B307}" destId="{95324A61-EB8D-4F96-99EC-5CF9B0C6F1F1}" srcOrd="0" destOrd="1" presId="urn:microsoft.com/office/officeart/2005/8/layout/hProcess4"/>
    <dgm:cxn modelId="{20C09D48-F010-4CBF-8BB1-63B678E89A36}" type="presOf" srcId="{1D4546BA-F17D-4F05-9956-4FB4F7FB6E44}" destId="{B8A08607-F572-4B94-B950-05FE2FBE89E4}" srcOrd="0" destOrd="0" presId="urn:microsoft.com/office/officeart/2005/8/layout/hProcess4"/>
    <dgm:cxn modelId="{61629916-79A8-4D12-83B5-51891D955D50}" srcId="{FC0F1364-8343-4067-B6E3-8C606D315644}" destId="{666C631C-565C-49F3-BBA6-4A3FF8D629A3}" srcOrd="4" destOrd="0" parTransId="{AB4FFB79-6870-4087-BBF0-05C2EDBAC008}" sibTransId="{A03D8FC6-109A-47FF-9202-4DBBB3E24F4C}"/>
    <dgm:cxn modelId="{80F796F1-BFA4-45BD-8AE8-3EFAA0983E4C}" srcId="{75DEF964-44B4-4F02-97FF-B64913D4A952}" destId="{204BD02E-51A9-4289-8852-34537CA8D6E9}" srcOrd="2" destOrd="0" parTransId="{8126C378-258C-4BCA-849A-A08CF4CCAFA9}" sibTransId="{4A1905CB-A49A-4154-8938-4F802E0A1164}"/>
    <dgm:cxn modelId="{D74E3B26-51B1-4031-AF2E-3AA7EFAD154A}" type="presOf" srcId="{204BD02E-51A9-4289-8852-34537CA8D6E9}" destId="{E8E3078F-79A1-4077-861B-CDF1A418F56A}" srcOrd="1" destOrd="2" presId="urn:microsoft.com/office/officeart/2005/8/layout/hProcess4"/>
    <dgm:cxn modelId="{17912028-962F-437B-AC46-903C4CD414A9}" type="presOf" srcId="{9ABFBF00-B6A1-43EB-BEFF-F61A7AFEB468}" destId="{28F2A467-9E7F-4A43-A39B-B28565852658}" srcOrd="0" destOrd="0" presId="urn:microsoft.com/office/officeart/2005/8/layout/hProcess4"/>
    <dgm:cxn modelId="{A3BB8E17-E992-4322-BB25-3D5102BFE0FD}" type="presOf" srcId="{09EFB577-2805-4A36-BFAC-8768F69A289B}" destId="{6E56C963-19EA-4E46-ADE0-B2CE5332B479}" srcOrd="0" destOrd="0" presId="urn:microsoft.com/office/officeart/2005/8/layout/hProcess4"/>
    <dgm:cxn modelId="{81185D4C-259C-40A3-B52E-769B269B9451}" type="presOf" srcId="{7AAEE873-08D7-4177-8D50-ADB5771C17E3}" destId="{EF33F02D-D764-4D3D-A304-A4BD9C55560D}" srcOrd="0" destOrd="0" presId="urn:microsoft.com/office/officeart/2005/8/layout/hProcess4"/>
    <dgm:cxn modelId="{765704A9-FCFD-41EA-A0D4-13AB49081064}" type="presOf" srcId="{FC0F1364-8343-4067-B6E3-8C606D315644}" destId="{28207600-5AE2-48D2-9474-AFE005D048D9}" srcOrd="0" destOrd="0" presId="urn:microsoft.com/office/officeart/2005/8/layout/hProcess4"/>
    <dgm:cxn modelId="{162929CE-E5D0-45CD-8EF7-57827DEC2896}" type="presOf" srcId="{5AB10665-73E2-4B96-8C24-D0F0A3E4D97B}" destId="{1E0F5F7F-503F-40D5-991D-EF9E941DB9A4}" srcOrd="0" destOrd="0" presId="urn:microsoft.com/office/officeart/2005/8/layout/hProcess4"/>
    <dgm:cxn modelId="{EE70E9EF-F881-4DD6-9F7D-4FD96AE2FDA4}" type="presOf" srcId="{204BD02E-51A9-4289-8852-34537CA8D6E9}" destId="{95324A61-EB8D-4F96-99EC-5CF9B0C6F1F1}" srcOrd="0" destOrd="2" presId="urn:microsoft.com/office/officeart/2005/8/layout/hProcess4"/>
    <dgm:cxn modelId="{998A67A9-ACC4-4F8C-9780-C62F7852196A}" srcId="{666C631C-565C-49F3-BBA6-4A3FF8D629A3}" destId="{F16EEB2F-CF61-4685-A99A-6AEFF4DC531B}" srcOrd="0" destOrd="0" parTransId="{265FC946-7614-4CB7-BA72-C5F97E93D4B4}" sibTransId="{F98F7BFC-552A-4674-9517-155E4B1CED3F}"/>
    <dgm:cxn modelId="{DE33A42F-205A-4F39-AAA4-7B10D6C3B72D}" type="presParOf" srcId="{28207600-5AE2-48D2-9474-AFE005D048D9}" destId="{86FCD857-7BE0-4316-9490-220E381EC073}" srcOrd="0" destOrd="0" presId="urn:microsoft.com/office/officeart/2005/8/layout/hProcess4"/>
    <dgm:cxn modelId="{6B6B6A7A-521B-4B13-A4AF-F0872BD3B059}" type="presParOf" srcId="{28207600-5AE2-48D2-9474-AFE005D048D9}" destId="{8F8E30FA-BD68-4950-BC45-B7BFEE70A5F6}" srcOrd="1" destOrd="0" presId="urn:microsoft.com/office/officeart/2005/8/layout/hProcess4"/>
    <dgm:cxn modelId="{0FD7C566-FD6A-45BF-90A0-07C480856F70}" type="presParOf" srcId="{28207600-5AE2-48D2-9474-AFE005D048D9}" destId="{20DC04FD-C96D-4C31-9E21-C71DC007EA21}" srcOrd="2" destOrd="0" presId="urn:microsoft.com/office/officeart/2005/8/layout/hProcess4"/>
    <dgm:cxn modelId="{2C6876BC-8DFC-4F43-97A2-1648A90E0B39}" type="presParOf" srcId="{20DC04FD-C96D-4C31-9E21-C71DC007EA21}" destId="{A22C2929-9827-4CEB-9E72-1114FEFF0294}" srcOrd="0" destOrd="0" presId="urn:microsoft.com/office/officeart/2005/8/layout/hProcess4"/>
    <dgm:cxn modelId="{08EDB34D-7F69-42AD-9960-FD108DBDA3B0}" type="presParOf" srcId="{A22C2929-9827-4CEB-9E72-1114FEFF0294}" destId="{07D3BFE1-EEB2-474E-915A-DBD8BF223921}" srcOrd="0" destOrd="0" presId="urn:microsoft.com/office/officeart/2005/8/layout/hProcess4"/>
    <dgm:cxn modelId="{BD2A3935-4085-45B0-91DE-F9F48DAF9CDE}" type="presParOf" srcId="{A22C2929-9827-4CEB-9E72-1114FEFF0294}" destId="{BC642B04-A65A-4D13-9B69-2C13F85BF32A}" srcOrd="1" destOrd="0" presId="urn:microsoft.com/office/officeart/2005/8/layout/hProcess4"/>
    <dgm:cxn modelId="{487C999D-A45E-4758-A1DA-FC627A0568DC}" type="presParOf" srcId="{A22C2929-9827-4CEB-9E72-1114FEFF0294}" destId="{C35BF074-DA5D-4B77-850D-522362B4115C}" srcOrd="2" destOrd="0" presId="urn:microsoft.com/office/officeart/2005/8/layout/hProcess4"/>
    <dgm:cxn modelId="{9D0F3F14-0152-4804-AD48-DE2EDBED8463}" type="presParOf" srcId="{A22C2929-9827-4CEB-9E72-1114FEFF0294}" destId="{EF33F02D-D764-4D3D-A304-A4BD9C55560D}" srcOrd="3" destOrd="0" presId="urn:microsoft.com/office/officeart/2005/8/layout/hProcess4"/>
    <dgm:cxn modelId="{77A2FB48-78B6-4716-9938-258612CAC09A}" type="presParOf" srcId="{A22C2929-9827-4CEB-9E72-1114FEFF0294}" destId="{1F7A514F-2217-43CE-B5DB-20EF29551B84}" srcOrd="4" destOrd="0" presId="urn:microsoft.com/office/officeart/2005/8/layout/hProcess4"/>
    <dgm:cxn modelId="{474BA323-5C05-4140-8CE0-8D016CBEE1A0}" type="presParOf" srcId="{20DC04FD-C96D-4C31-9E21-C71DC007EA21}" destId="{B8A08607-F572-4B94-B950-05FE2FBE89E4}" srcOrd="1" destOrd="0" presId="urn:microsoft.com/office/officeart/2005/8/layout/hProcess4"/>
    <dgm:cxn modelId="{9426BD6F-D12F-475E-AF2D-63929ED15A4A}" type="presParOf" srcId="{20DC04FD-C96D-4C31-9E21-C71DC007EA21}" destId="{6423F15D-6802-4541-93B3-674A3F3CA780}" srcOrd="2" destOrd="0" presId="urn:microsoft.com/office/officeart/2005/8/layout/hProcess4"/>
    <dgm:cxn modelId="{247288E9-CCF9-4747-93E7-B83E0A6A07D2}" type="presParOf" srcId="{6423F15D-6802-4541-93B3-674A3F3CA780}" destId="{F7023586-C92A-4E49-BC2D-42DF61B71F13}" srcOrd="0" destOrd="0" presId="urn:microsoft.com/office/officeart/2005/8/layout/hProcess4"/>
    <dgm:cxn modelId="{47757921-301A-4E5A-AE46-2D403EDC8A1A}" type="presParOf" srcId="{6423F15D-6802-4541-93B3-674A3F3CA780}" destId="{21C1C586-F9CE-44E1-B51E-7D118118D7C6}" srcOrd="1" destOrd="0" presId="urn:microsoft.com/office/officeart/2005/8/layout/hProcess4"/>
    <dgm:cxn modelId="{811702AC-42DC-433A-9A5D-089956D9CC95}" type="presParOf" srcId="{6423F15D-6802-4541-93B3-674A3F3CA780}" destId="{2F466661-931E-48F4-9786-FDCFA4D91954}" srcOrd="2" destOrd="0" presId="urn:microsoft.com/office/officeart/2005/8/layout/hProcess4"/>
    <dgm:cxn modelId="{F958213B-9F88-45D5-BFD8-F51E3F0C9026}" type="presParOf" srcId="{6423F15D-6802-4541-93B3-674A3F3CA780}" destId="{6E56C963-19EA-4E46-ADE0-B2CE5332B479}" srcOrd="3" destOrd="0" presId="urn:microsoft.com/office/officeart/2005/8/layout/hProcess4"/>
    <dgm:cxn modelId="{6C860337-E1CA-4CA2-8574-C73588D25BA4}" type="presParOf" srcId="{6423F15D-6802-4541-93B3-674A3F3CA780}" destId="{9381B436-BD62-45BB-A2FD-FD3C3ACEC155}" srcOrd="4" destOrd="0" presId="urn:microsoft.com/office/officeart/2005/8/layout/hProcess4"/>
    <dgm:cxn modelId="{1A41085C-CA87-4846-A7AD-23CF29403E13}" type="presParOf" srcId="{20DC04FD-C96D-4C31-9E21-C71DC007EA21}" destId="{237BAFD1-C190-4999-8E6C-0B7B1D7CB91B}" srcOrd="3" destOrd="0" presId="urn:microsoft.com/office/officeart/2005/8/layout/hProcess4"/>
    <dgm:cxn modelId="{F6DE9771-27C2-4E0C-BA59-5E4DB7021E50}" type="presParOf" srcId="{20DC04FD-C96D-4C31-9E21-C71DC007EA21}" destId="{EC09B2EC-772E-4057-88CC-80CD6234E9FE}" srcOrd="4" destOrd="0" presId="urn:microsoft.com/office/officeart/2005/8/layout/hProcess4"/>
    <dgm:cxn modelId="{9236E7EF-243D-446E-BF86-74B68AB1A3C4}" type="presParOf" srcId="{EC09B2EC-772E-4057-88CC-80CD6234E9FE}" destId="{118CCB13-2B98-4E9C-A195-8E9C0B50A80C}" srcOrd="0" destOrd="0" presId="urn:microsoft.com/office/officeart/2005/8/layout/hProcess4"/>
    <dgm:cxn modelId="{AD420AAA-EC5F-42BC-A66D-F5B5B948C071}" type="presParOf" srcId="{EC09B2EC-772E-4057-88CC-80CD6234E9FE}" destId="{95324A61-EB8D-4F96-99EC-5CF9B0C6F1F1}" srcOrd="1" destOrd="0" presId="urn:microsoft.com/office/officeart/2005/8/layout/hProcess4"/>
    <dgm:cxn modelId="{80FA37D1-FD4A-4120-B041-F7BD067707A2}" type="presParOf" srcId="{EC09B2EC-772E-4057-88CC-80CD6234E9FE}" destId="{E8E3078F-79A1-4077-861B-CDF1A418F56A}" srcOrd="2" destOrd="0" presId="urn:microsoft.com/office/officeart/2005/8/layout/hProcess4"/>
    <dgm:cxn modelId="{B704B561-239E-4E4D-B425-871B39E09B1A}" type="presParOf" srcId="{EC09B2EC-772E-4057-88CC-80CD6234E9FE}" destId="{0E884AAA-2EB0-4499-832F-84C1F6460358}" srcOrd="3" destOrd="0" presId="urn:microsoft.com/office/officeart/2005/8/layout/hProcess4"/>
    <dgm:cxn modelId="{94D614E1-1820-47A1-ACEA-3C623C89027F}" type="presParOf" srcId="{EC09B2EC-772E-4057-88CC-80CD6234E9FE}" destId="{7638C644-AD29-4292-8116-1061F428655C}" srcOrd="4" destOrd="0" presId="urn:microsoft.com/office/officeart/2005/8/layout/hProcess4"/>
    <dgm:cxn modelId="{E6E454F4-4AE0-4DF9-9213-E9077D1396D1}" type="presParOf" srcId="{20DC04FD-C96D-4C31-9E21-C71DC007EA21}" destId="{28F2A467-9E7F-4A43-A39B-B28565852658}" srcOrd="5" destOrd="0" presId="urn:microsoft.com/office/officeart/2005/8/layout/hProcess4"/>
    <dgm:cxn modelId="{A8A49E22-770F-4D5F-875B-0F4272B1BA06}" type="presParOf" srcId="{20DC04FD-C96D-4C31-9E21-C71DC007EA21}" destId="{2567B9F3-403D-45FF-B728-DF3EAFEB5E15}" srcOrd="6" destOrd="0" presId="urn:microsoft.com/office/officeart/2005/8/layout/hProcess4"/>
    <dgm:cxn modelId="{EE645803-EA5E-49DF-8523-DD496B7C5ECA}" type="presParOf" srcId="{2567B9F3-403D-45FF-B728-DF3EAFEB5E15}" destId="{6FFA016F-225F-40E8-8718-534BC73611EF}" srcOrd="0" destOrd="0" presId="urn:microsoft.com/office/officeart/2005/8/layout/hProcess4"/>
    <dgm:cxn modelId="{8BD1B963-BCC1-48A2-9B68-DF49D5A3DF76}" type="presParOf" srcId="{2567B9F3-403D-45FF-B728-DF3EAFEB5E15}" destId="{1E0F5F7F-503F-40D5-991D-EF9E941DB9A4}" srcOrd="1" destOrd="0" presId="urn:microsoft.com/office/officeart/2005/8/layout/hProcess4"/>
    <dgm:cxn modelId="{3B80D370-D05D-4455-B1B0-228FD8856E64}" type="presParOf" srcId="{2567B9F3-403D-45FF-B728-DF3EAFEB5E15}" destId="{55E4F065-489C-4243-8E8D-305D6328468E}" srcOrd="2" destOrd="0" presId="urn:microsoft.com/office/officeart/2005/8/layout/hProcess4"/>
    <dgm:cxn modelId="{856697BC-803B-49FB-A660-6A10408E4008}" type="presParOf" srcId="{2567B9F3-403D-45FF-B728-DF3EAFEB5E15}" destId="{52E61859-9119-4288-98F4-119CEEC807AD}" srcOrd="3" destOrd="0" presId="urn:microsoft.com/office/officeart/2005/8/layout/hProcess4"/>
    <dgm:cxn modelId="{2185C0BD-B296-4246-8809-1F76E8407895}" type="presParOf" srcId="{2567B9F3-403D-45FF-B728-DF3EAFEB5E15}" destId="{21918B10-ADF5-47A5-A5F6-594651387617}" srcOrd="4" destOrd="0" presId="urn:microsoft.com/office/officeart/2005/8/layout/hProcess4"/>
    <dgm:cxn modelId="{2A9448C9-665E-405A-AB34-2E1D182E5713}" type="presParOf" srcId="{20DC04FD-C96D-4C31-9E21-C71DC007EA21}" destId="{C1351D68-F070-41EE-A7E7-9800A6319D15}" srcOrd="7" destOrd="0" presId="urn:microsoft.com/office/officeart/2005/8/layout/hProcess4"/>
    <dgm:cxn modelId="{F87745D0-4C28-4055-964C-111BF787FA02}" type="presParOf" srcId="{20DC04FD-C96D-4C31-9E21-C71DC007EA21}" destId="{8008A5A0-3D45-42E6-8AE4-B4D6EBF4DED2}" srcOrd="8" destOrd="0" presId="urn:microsoft.com/office/officeart/2005/8/layout/hProcess4"/>
    <dgm:cxn modelId="{9581BC8B-AB8E-48AC-9414-865927D61494}" type="presParOf" srcId="{8008A5A0-3D45-42E6-8AE4-B4D6EBF4DED2}" destId="{3DB79E80-4D81-4202-999F-B5979D0965CF}" srcOrd="0" destOrd="0" presId="urn:microsoft.com/office/officeart/2005/8/layout/hProcess4"/>
    <dgm:cxn modelId="{97AD1D7D-BE4F-45AE-BB36-A37A0DA09F4C}" type="presParOf" srcId="{8008A5A0-3D45-42E6-8AE4-B4D6EBF4DED2}" destId="{A75C4DD1-F6B4-4F0D-AE45-A1BCDAAFCB0D}" srcOrd="1" destOrd="0" presId="urn:microsoft.com/office/officeart/2005/8/layout/hProcess4"/>
    <dgm:cxn modelId="{882782FA-BDE1-4537-A715-6B14750B2D10}" type="presParOf" srcId="{8008A5A0-3D45-42E6-8AE4-B4D6EBF4DED2}" destId="{A6CA8E00-DD93-4427-90B2-77D0311E870B}" srcOrd="2" destOrd="0" presId="urn:microsoft.com/office/officeart/2005/8/layout/hProcess4"/>
    <dgm:cxn modelId="{22B0C8E7-0462-4E50-B52B-B5326724158B}" type="presParOf" srcId="{8008A5A0-3D45-42E6-8AE4-B4D6EBF4DED2}" destId="{C75DB28C-BEAD-4CC1-9511-BBB189AC5033}" srcOrd="3" destOrd="0" presId="urn:microsoft.com/office/officeart/2005/8/layout/hProcess4"/>
    <dgm:cxn modelId="{CCDD60B7-57E1-4706-AF45-59F5C90C49CF}" type="presParOf" srcId="{8008A5A0-3D45-42E6-8AE4-B4D6EBF4DED2}" destId="{87596FBA-7B15-4A95-AF28-8BFD81301B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0F1364-8343-4067-B6E3-8C606D3156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AEE873-08D7-4177-8D50-ADB5771C17E3}">
      <dgm:prSet phldrT="[Texto]"/>
      <dgm:spPr/>
      <dgm:t>
        <a:bodyPr/>
        <a:lstStyle/>
        <a:p>
          <a:r>
            <a:rPr lang="pt-BR" dirty="0" smtClean="0"/>
            <a:t>Autuação</a:t>
          </a:r>
          <a:endParaRPr lang="pt-BR" dirty="0"/>
        </a:p>
      </dgm:t>
    </dgm:pt>
    <dgm:pt modelId="{1EF7953F-BD59-475E-9B37-4C801F1E1CDF}" type="parTrans" cxnId="{CC7E2C85-ED6C-4A54-BF1C-0B3D6EE97FFC}">
      <dgm:prSet/>
      <dgm:spPr/>
      <dgm:t>
        <a:bodyPr/>
        <a:lstStyle/>
        <a:p>
          <a:endParaRPr lang="pt-BR"/>
        </a:p>
      </dgm:t>
    </dgm:pt>
    <dgm:pt modelId="{1D4546BA-F17D-4F05-9956-4FB4F7FB6E44}" type="sibTrans" cxnId="{CC7E2C85-ED6C-4A54-BF1C-0B3D6EE97FFC}">
      <dgm:prSet/>
      <dgm:spPr/>
      <dgm:t>
        <a:bodyPr/>
        <a:lstStyle/>
        <a:p>
          <a:endParaRPr lang="pt-BR"/>
        </a:p>
      </dgm:t>
    </dgm:pt>
    <dgm:pt modelId="{34A0D471-8EE6-4A32-9D9F-28A5208E5E80}">
      <dgm:prSet phldrT="[Texto]"/>
      <dgm:spPr/>
      <dgm:t>
        <a:bodyPr/>
        <a:lstStyle/>
        <a:p>
          <a:r>
            <a:rPr lang="pt-BR" dirty="0" smtClean="0"/>
            <a:t>Documentação completa e consistente ?</a:t>
          </a:r>
          <a:endParaRPr lang="pt-BR" dirty="0"/>
        </a:p>
      </dgm:t>
    </dgm:pt>
    <dgm:pt modelId="{138C6D8E-BFF0-43B6-9A4B-AB6A6D6BEAA5}" type="parTrans" cxnId="{4634DD9C-8E5E-4D93-BDBF-49AFBB0B7B9D}">
      <dgm:prSet/>
      <dgm:spPr/>
      <dgm:t>
        <a:bodyPr/>
        <a:lstStyle/>
        <a:p>
          <a:endParaRPr lang="pt-BR"/>
        </a:p>
      </dgm:t>
    </dgm:pt>
    <dgm:pt modelId="{6DB920B1-8DA8-460A-A364-D91FA1992EBC}" type="sibTrans" cxnId="{4634DD9C-8E5E-4D93-BDBF-49AFBB0B7B9D}">
      <dgm:prSet/>
      <dgm:spPr/>
      <dgm:t>
        <a:bodyPr/>
        <a:lstStyle/>
        <a:p>
          <a:endParaRPr lang="pt-BR"/>
        </a:p>
      </dgm:t>
    </dgm:pt>
    <dgm:pt modelId="{09EFB577-2805-4A36-BFAC-8768F69A289B}">
      <dgm:prSet phldrT="[Texto]"/>
      <dgm:spPr/>
      <dgm:t>
        <a:bodyPr/>
        <a:lstStyle/>
        <a:p>
          <a:r>
            <a:rPr lang="pt-BR" dirty="0" smtClean="0"/>
            <a:t>Análise preliminar</a:t>
          </a:r>
          <a:endParaRPr lang="pt-BR" dirty="0"/>
        </a:p>
      </dgm:t>
    </dgm:pt>
    <dgm:pt modelId="{C41B49FC-51B9-4099-8C06-A64B29CF43E5}" type="parTrans" cxnId="{3937AABC-B517-412B-B991-F0CAEFC2006A}">
      <dgm:prSet/>
      <dgm:spPr/>
      <dgm:t>
        <a:bodyPr/>
        <a:lstStyle/>
        <a:p>
          <a:endParaRPr lang="pt-BR"/>
        </a:p>
      </dgm:t>
    </dgm:pt>
    <dgm:pt modelId="{3989B98B-7442-40B0-B27D-3F5E41F2F917}" type="sibTrans" cxnId="{3937AABC-B517-412B-B991-F0CAEFC2006A}">
      <dgm:prSet/>
      <dgm:spPr/>
      <dgm:t>
        <a:bodyPr/>
        <a:lstStyle/>
        <a:p>
          <a:endParaRPr lang="pt-BR"/>
        </a:p>
      </dgm:t>
    </dgm:pt>
    <dgm:pt modelId="{856762F5-AD10-4104-922A-03A409F47E81}">
      <dgm:prSet phldrT="[Texto]"/>
      <dgm:spPr/>
      <dgm:t>
        <a:bodyPr/>
        <a:lstStyle/>
        <a:p>
          <a:r>
            <a:rPr lang="pt-BR" dirty="0" smtClean="0"/>
            <a:t>Existe projeto de pesquisa ?</a:t>
          </a:r>
          <a:endParaRPr lang="pt-BR" dirty="0"/>
        </a:p>
      </dgm:t>
    </dgm:pt>
    <dgm:pt modelId="{1D35305D-023C-4B00-9016-9F7CA8C7670D}" type="parTrans" cxnId="{4840C75E-BE04-43DA-949D-08452F9931AE}">
      <dgm:prSet/>
      <dgm:spPr/>
      <dgm:t>
        <a:bodyPr/>
        <a:lstStyle/>
        <a:p>
          <a:endParaRPr lang="pt-BR"/>
        </a:p>
      </dgm:t>
    </dgm:pt>
    <dgm:pt modelId="{6D33385B-0665-46F9-9CB3-A30D6DD372DB}" type="sibTrans" cxnId="{4840C75E-BE04-43DA-949D-08452F9931AE}">
      <dgm:prSet/>
      <dgm:spPr/>
      <dgm:t>
        <a:bodyPr/>
        <a:lstStyle/>
        <a:p>
          <a:endParaRPr lang="pt-BR"/>
        </a:p>
      </dgm:t>
    </dgm:pt>
    <dgm:pt modelId="{75DEF964-44B4-4F02-97FF-B64913D4A952}">
      <dgm:prSet phldrT="[Texto]"/>
      <dgm:spPr/>
      <dgm:t>
        <a:bodyPr/>
        <a:lstStyle/>
        <a:p>
          <a:r>
            <a:rPr lang="pt-BR" dirty="0" smtClean="0"/>
            <a:t>Comitês de área</a:t>
          </a:r>
          <a:endParaRPr lang="pt-BR" dirty="0"/>
        </a:p>
      </dgm:t>
    </dgm:pt>
    <dgm:pt modelId="{6E432379-D192-4CB7-A02A-6954821593E9}" type="parTrans" cxnId="{9E6E52AA-853D-4066-8471-3988D5EC5EBA}">
      <dgm:prSet/>
      <dgm:spPr/>
      <dgm:t>
        <a:bodyPr/>
        <a:lstStyle/>
        <a:p>
          <a:endParaRPr lang="pt-BR"/>
        </a:p>
      </dgm:t>
    </dgm:pt>
    <dgm:pt modelId="{9ABFBF00-B6A1-43EB-BEFF-F61A7AFEB468}" type="sibTrans" cxnId="{9E6E52AA-853D-4066-8471-3988D5EC5EBA}">
      <dgm:prSet/>
      <dgm:spPr/>
      <dgm:t>
        <a:bodyPr/>
        <a:lstStyle/>
        <a:p>
          <a:endParaRPr lang="pt-BR"/>
        </a:p>
      </dgm:t>
    </dgm:pt>
    <dgm:pt modelId="{5572C114-FB34-4E73-9160-E4617F378298}">
      <dgm:prSet phldrT="[Texto]"/>
      <dgm:spPr/>
      <dgm:t>
        <a:bodyPr/>
        <a:lstStyle/>
        <a:p>
          <a:r>
            <a:rPr lang="pt-BR" dirty="0" smtClean="0"/>
            <a:t>Designação de assessoria</a:t>
          </a:r>
          <a:endParaRPr lang="pt-BR" dirty="0"/>
        </a:p>
      </dgm:t>
    </dgm:pt>
    <dgm:pt modelId="{8DE7DB80-DCF7-4047-9B99-114BB286A645}" type="parTrans" cxnId="{5F246C21-7A83-482A-9592-3CC6F680FE33}">
      <dgm:prSet/>
      <dgm:spPr/>
      <dgm:t>
        <a:bodyPr/>
        <a:lstStyle/>
        <a:p>
          <a:endParaRPr lang="pt-BR"/>
        </a:p>
      </dgm:t>
    </dgm:pt>
    <dgm:pt modelId="{64738018-560D-4683-8ABB-98D0E09AD904}" type="sibTrans" cxnId="{5F246C21-7A83-482A-9592-3CC6F680FE33}">
      <dgm:prSet/>
      <dgm:spPr/>
      <dgm:t>
        <a:bodyPr/>
        <a:lstStyle/>
        <a:p>
          <a:endParaRPr lang="pt-BR"/>
        </a:p>
      </dgm:t>
    </dgm:pt>
    <dgm:pt modelId="{4DD74C4B-BCFC-4DC4-A678-3DBBA45932C1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E6C9B72E-948A-49EF-B7E7-DF9A60665892}" type="parTrans" cxnId="{1C897808-73F7-430F-A4C4-1FFF717924DC}">
      <dgm:prSet/>
      <dgm:spPr/>
      <dgm:t>
        <a:bodyPr/>
        <a:lstStyle/>
        <a:p>
          <a:endParaRPr lang="pt-BR"/>
        </a:p>
      </dgm:t>
    </dgm:pt>
    <dgm:pt modelId="{30E091DE-613A-4C8D-A517-F9873B79994B}" type="sibTrans" cxnId="{1C897808-73F7-430F-A4C4-1FFF717924DC}">
      <dgm:prSet/>
      <dgm:spPr/>
      <dgm:t>
        <a:bodyPr/>
        <a:lstStyle/>
        <a:p>
          <a:endParaRPr lang="pt-BR"/>
        </a:p>
      </dgm:t>
    </dgm:pt>
    <dgm:pt modelId="{BD53E505-DE12-42AF-B2D6-7C386416F809}">
      <dgm:prSet phldrT="[Texto]"/>
      <dgm:spPr/>
      <dgm:t>
        <a:bodyPr/>
        <a:lstStyle/>
        <a:p>
          <a:r>
            <a:rPr lang="pt-BR" dirty="0" smtClean="0"/>
            <a:t>Verificação de consistência</a:t>
          </a:r>
          <a:endParaRPr lang="pt-BR" dirty="0"/>
        </a:p>
      </dgm:t>
    </dgm:pt>
    <dgm:pt modelId="{E9A4524C-68A6-499B-A391-7F57F6395EBD}" type="parTrans" cxnId="{5D2851AD-EAD5-4337-9293-FB30BE5AC9B8}">
      <dgm:prSet/>
      <dgm:spPr/>
      <dgm:t>
        <a:bodyPr/>
        <a:lstStyle/>
        <a:p>
          <a:endParaRPr lang="pt-BR"/>
        </a:p>
      </dgm:t>
    </dgm:pt>
    <dgm:pt modelId="{5F5D2AB1-3275-4AB8-B384-41AED81108AE}" type="sibTrans" cxnId="{5D2851AD-EAD5-4337-9293-FB30BE5AC9B8}">
      <dgm:prSet/>
      <dgm:spPr/>
      <dgm:t>
        <a:bodyPr/>
        <a:lstStyle/>
        <a:p>
          <a:endParaRPr lang="pt-BR"/>
        </a:p>
      </dgm:t>
    </dgm:pt>
    <dgm:pt modelId="{E5303E18-16DD-4A36-8A0C-7E8888576763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A08B40E8-FC66-4A5B-9023-B36A9F929914}" type="parTrans" cxnId="{FBD8D982-4284-4B5D-A617-82D321F4D509}">
      <dgm:prSet/>
      <dgm:spPr/>
      <dgm:t>
        <a:bodyPr/>
        <a:lstStyle/>
        <a:p>
          <a:endParaRPr lang="pt-BR"/>
        </a:p>
      </dgm:t>
    </dgm:pt>
    <dgm:pt modelId="{439F0F4A-1753-4B50-9458-91C6AA98C8BC}" type="sibTrans" cxnId="{FBD8D982-4284-4B5D-A617-82D321F4D509}">
      <dgm:prSet/>
      <dgm:spPr/>
      <dgm:t>
        <a:bodyPr/>
        <a:lstStyle/>
        <a:p>
          <a:endParaRPr lang="pt-BR"/>
        </a:p>
      </dgm:t>
    </dgm:pt>
    <dgm:pt modelId="{B469C348-2738-41AC-B53A-5CB7770EC0C3}">
      <dgm:prSet phldrT="[Texto]"/>
      <dgm:spPr/>
      <dgm:t>
        <a:bodyPr/>
        <a:lstStyle/>
        <a:p>
          <a:r>
            <a:rPr lang="pt-BR" dirty="0" smtClean="0"/>
            <a:t>Consulta aos assessores indicados</a:t>
          </a:r>
          <a:endParaRPr lang="pt-BR" dirty="0"/>
        </a:p>
      </dgm:t>
    </dgm:pt>
    <dgm:pt modelId="{70D0ADA6-ECD0-4EBC-8573-C6C345FDEA84}" type="parTrans" cxnId="{426502B7-B18A-43EC-AF1A-FB1D8AA9E365}">
      <dgm:prSet/>
      <dgm:spPr/>
      <dgm:t>
        <a:bodyPr/>
        <a:lstStyle/>
        <a:p>
          <a:endParaRPr lang="pt-BR"/>
        </a:p>
      </dgm:t>
    </dgm:pt>
    <dgm:pt modelId="{B46D555E-5F56-4304-B208-C7FD259DF6CE}" type="sibTrans" cxnId="{426502B7-B18A-43EC-AF1A-FB1D8AA9E365}">
      <dgm:prSet/>
      <dgm:spPr/>
      <dgm:t>
        <a:bodyPr/>
        <a:lstStyle/>
        <a:p>
          <a:endParaRPr lang="pt-BR"/>
        </a:p>
      </dgm:t>
    </dgm:pt>
    <dgm:pt modelId="{8082D68D-FA91-4E73-8A34-84A1F3E4D7D9}">
      <dgm:prSet phldrT="[Texto]"/>
      <dgm:spPr/>
      <dgm:t>
        <a:bodyPr/>
        <a:lstStyle/>
        <a:p>
          <a:r>
            <a:rPr lang="pt-BR" dirty="0" smtClean="0"/>
            <a:t>(4 semanas)</a:t>
          </a:r>
          <a:endParaRPr lang="pt-BR" dirty="0"/>
        </a:p>
      </dgm:t>
    </dgm:pt>
    <dgm:pt modelId="{F7222D9B-31B6-4AE0-B4B4-1C0DD57BD231}" type="parTrans" cxnId="{7E4D39CF-7B8C-4FAC-AC8D-1891B25F0820}">
      <dgm:prSet/>
      <dgm:spPr/>
      <dgm:t>
        <a:bodyPr/>
        <a:lstStyle/>
        <a:p>
          <a:endParaRPr lang="pt-BR"/>
        </a:p>
      </dgm:t>
    </dgm:pt>
    <dgm:pt modelId="{DA59688A-D817-4E34-BBA5-DD197733008F}" type="sibTrans" cxnId="{7E4D39CF-7B8C-4FAC-AC8D-1891B25F0820}">
      <dgm:prSet/>
      <dgm:spPr/>
      <dgm:t>
        <a:bodyPr/>
        <a:lstStyle/>
        <a:p>
          <a:endParaRPr lang="pt-BR"/>
        </a:p>
      </dgm:t>
    </dgm:pt>
    <dgm:pt modelId="{6F8DD7A1-40CF-411D-8C51-44DEA3977D4B}">
      <dgm:prSet phldrT="[Texto]"/>
      <dgm:spPr/>
      <dgm:t>
        <a:bodyPr/>
        <a:lstStyle/>
        <a:p>
          <a:r>
            <a:rPr lang="pt-BR" dirty="0" smtClean="0"/>
            <a:t>(5 semanas)</a:t>
          </a:r>
          <a:endParaRPr lang="pt-BR" dirty="0"/>
        </a:p>
      </dgm:t>
    </dgm:pt>
    <dgm:pt modelId="{20470DF0-AA08-407E-B9E5-16ACE3B058BB}" type="parTrans" cxnId="{302541B4-7A03-4013-AC83-E17FC61C1BB9}">
      <dgm:prSet/>
      <dgm:spPr/>
      <dgm:t>
        <a:bodyPr/>
        <a:lstStyle/>
        <a:p>
          <a:endParaRPr lang="pt-BR"/>
        </a:p>
      </dgm:t>
    </dgm:pt>
    <dgm:pt modelId="{4EEDA2F3-F940-47EA-9A6B-AA5604AAFBAF}" type="sibTrans" cxnId="{302541B4-7A03-4013-AC83-E17FC61C1BB9}">
      <dgm:prSet/>
      <dgm:spPr/>
      <dgm:t>
        <a:bodyPr/>
        <a:lstStyle/>
        <a:p>
          <a:endParaRPr lang="pt-BR"/>
        </a:p>
      </dgm:t>
    </dgm:pt>
    <dgm:pt modelId="{8FE0B818-4E45-4619-BB83-CC445E7D6341}">
      <dgm:prSet phldrT="[Texto]"/>
      <dgm:spPr/>
      <dgm:t>
        <a:bodyPr/>
        <a:lstStyle/>
        <a:p>
          <a:r>
            <a:rPr lang="pt-BR" dirty="0" smtClean="0"/>
            <a:t>(6 semanas)</a:t>
          </a:r>
          <a:endParaRPr lang="pt-BR" dirty="0"/>
        </a:p>
      </dgm:t>
    </dgm:pt>
    <dgm:pt modelId="{60BC7FCC-3D22-4670-B6FF-33CE00B804DB}" type="parTrans" cxnId="{2519CCAD-BC52-42D3-AE7C-8971CB1B3C04}">
      <dgm:prSet/>
      <dgm:spPr/>
      <dgm:t>
        <a:bodyPr/>
        <a:lstStyle/>
        <a:p>
          <a:endParaRPr lang="pt-BR"/>
        </a:p>
      </dgm:t>
    </dgm:pt>
    <dgm:pt modelId="{F4CD2643-C540-4C39-99E1-8BB7964B7396}" type="sibTrans" cxnId="{2519CCAD-BC52-42D3-AE7C-8971CB1B3C04}">
      <dgm:prSet/>
      <dgm:spPr/>
      <dgm:t>
        <a:bodyPr/>
        <a:lstStyle/>
        <a:p>
          <a:endParaRPr lang="pt-BR"/>
        </a:p>
      </dgm:t>
    </dgm:pt>
    <dgm:pt modelId="{B00B2187-8726-495A-93F6-3D83F15C706C}">
      <dgm:prSet phldrT="[Texto]"/>
      <dgm:spPr/>
      <dgm:t>
        <a:bodyPr/>
        <a:lstStyle/>
        <a:p>
          <a:r>
            <a:rPr lang="pt-BR" dirty="0" smtClean="0"/>
            <a:t>(7 semanas)</a:t>
          </a:r>
          <a:endParaRPr lang="pt-BR" dirty="0"/>
        </a:p>
      </dgm:t>
    </dgm:pt>
    <dgm:pt modelId="{E0B0593F-4909-4E03-BF6A-9DB3D02D68E3}" type="parTrans" cxnId="{AEFB86BA-1C72-49DF-9F60-AD9DBE06CB81}">
      <dgm:prSet/>
      <dgm:spPr/>
      <dgm:t>
        <a:bodyPr/>
        <a:lstStyle/>
        <a:p>
          <a:endParaRPr lang="pt-BR"/>
        </a:p>
      </dgm:t>
    </dgm:pt>
    <dgm:pt modelId="{422290F6-3AA6-4020-922C-F9E5935F5BF4}" type="sibTrans" cxnId="{AEFB86BA-1C72-49DF-9F60-AD9DBE06CB81}">
      <dgm:prSet/>
      <dgm:spPr/>
      <dgm:t>
        <a:bodyPr/>
        <a:lstStyle/>
        <a:p>
          <a:endParaRPr lang="pt-BR"/>
        </a:p>
      </dgm:t>
    </dgm:pt>
    <dgm:pt modelId="{FE35C07F-EE38-425A-8D41-8235C59EB58A}">
      <dgm:prSet phldrT="[Texto]"/>
      <dgm:spPr/>
      <dgm:t>
        <a:bodyPr/>
        <a:lstStyle/>
        <a:p>
          <a:r>
            <a:rPr lang="pt-BR" dirty="0" smtClean="0"/>
            <a:t>(9semanas)</a:t>
          </a:r>
          <a:endParaRPr lang="pt-BR" dirty="0"/>
        </a:p>
      </dgm:t>
    </dgm:pt>
    <dgm:pt modelId="{40207684-7413-4217-BDBF-1EC3287133BB}" type="parTrans" cxnId="{981C845F-3D54-4835-989B-9B726133E5BC}">
      <dgm:prSet/>
      <dgm:spPr/>
      <dgm:t>
        <a:bodyPr/>
        <a:lstStyle/>
        <a:p>
          <a:endParaRPr lang="pt-BR"/>
        </a:p>
      </dgm:t>
    </dgm:pt>
    <dgm:pt modelId="{018DEBA3-C5FA-476E-A388-9B85D7CA4494}" type="sibTrans" cxnId="{981C845F-3D54-4835-989B-9B726133E5BC}">
      <dgm:prSet/>
      <dgm:spPr/>
      <dgm:t>
        <a:bodyPr/>
        <a:lstStyle/>
        <a:p>
          <a:endParaRPr lang="pt-BR"/>
        </a:p>
      </dgm:t>
    </dgm:pt>
    <dgm:pt modelId="{28207600-5AE2-48D2-9474-AFE005D048D9}" type="pres">
      <dgm:prSet presAssocID="{FC0F1364-8343-4067-B6E3-8C606D315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FCD857-7BE0-4316-9490-220E381EC073}" type="pres">
      <dgm:prSet presAssocID="{FC0F1364-8343-4067-B6E3-8C606D315644}" presName="tSp" presStyleCnt="0"/>
      <dgm:spPr/>
    </dgm:pt>
    <dgm:pt modelId="{8F8E30FA-BD68-4950-BC45-B7BFEE70A5F6}" type="pres">
      <dgm:prSet presAssocID="{FC0F1364-8343-4067-B6E3-8C606D315644}" presName="bSp" presStyleCnt="0"/>
      <dgm:spPr/>
    </dgm:pt>
    <dgm:pt modelId="{20DC04FD-C96D-4C31-9E21-C71DC007EA21}" type="pres">
      <dgm:prSet presAssocID="{FC0F1364-8343-4067-B6E3-8C606D315644}" presName="process" presStyleCnt="0"/>
      <dgm:spPr/>
    </dgm:pt>
    <dgm:pt modelId="{A22C2929-9827-4CEB-9E72-1114FEFF0294}" type="pres">
      <dgm:prSet presAssocID="{7AAEE873-08D7-4177-8D50-ADB5771C17E3}" presName="composite1" presStyleCnt="0"/>
      <dgm:spPr/>
    </dgm:pt>
    <dgm:pt modelId="{07D3BFE1-EEB2-474E-915A-DBD8BF223921}" type="pres">
      <dgm:prSet presAssocID="{7AAEE873-08D7-4177-8D50-ADB5771C17E3}" presName="dummyNode1" presStyleLbl="node1" presStyleIdx="0" presStyleCnt="5"/>
      <dgm:spPr/>
    </dgm:pt>
    <dgm:pt modelId="{BC642B04-A65A-4D13-9B69-2C13F85BF32A}" type="pres">
      <dgm:prSet presAssocID="{7AAEE873-08D7-4177-8D50-ADB5771C17E3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5BF074-DA5D-4B77-850D-522362B4115C}" type="pres">
      <dgm:prSet presAssocID="{7AAEE873-08D7-4177-8D50-ADB5771C17E3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3F02D-D764-4D3D-A304-A4BD9C55560D}" type="pres">
      <dgm:prSet presAssocID="{7AAEE873-08D7-4177-8D50-ADB5771C17E3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7A514F-2217-43CE-B5DB-20EF29551B84}" type="pres">
      <dgm:prSet presAssocID="{7AAEE873-08D7-4177-8D50-ADB5771C17E3}" presName="connSite1" presStyleCnt="0"/>
      <dgm:spPr/>
    </dgm:pt>
    <dgm:pt modelId="{B8A08607-F572-4B94-B950-05FE2FBE89E4}" type="pres">
      <dgm:prSet presAssocID="{1D4546BA-F17D-4F05-9956-4FB4F7FB6E44}" presName="Name9" presStyleLbl="sibTrans2D1" presStyleIdx="0" presStyleCnt="4"/>
      <dgm:spPr/>
      <dgm:t>
        <a:bodyPr/>
        <a:lstStyle/>
        <a:p>
          <a:endParaRPr lang="pt-BR"/>
        </a:p>
      </dgm:t>
    </dgm:pt>
    <dgm:pt modelId="{6423F15D-6802-4541-93B3-674A3F3CA780}" type="pres">
      <dgm:prSet presAssocID="{09EFB577-2805-4A36-BFAC-8768F69A289B}" presName="composite2" presStyleCnt="0"/>
      <dgm:spPr/>
    </dgm:pt>
    <dgm:pt modelId="{F7023586-C92A-4E49-BC2D-42DF61B71F13}" type="pres">
      <dgm:prSet presAssocID="{09EFB577-2805-4A36-BFAC-8768F69A289B}" presName="dummyNode2" presStyleLbl="node1" presStyleIdx="0" presStyleCnt="5"/>
      <dgm:spPr/>
    </dgm:pt>
    <dgm:pt modelId="{21C1C586-F9CE-44E1-B51E-7D118118D7C6}" type="pres">
      <dgm:prSet presAssocID="{09EFB577-2805-4A36-BFAC-8768F69A289B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66661-931E-48F4-9786-FDCFA4D91954}" type="pres">
      <dgm:prSet presAssocID="{09EFB577-2805-4A36-BFAC-8768F69A289B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6C963-19EA-4E46-ADE0-B2CE5332B479}" type="pres">
      <dgm:prSet presAssocID="{09EFB577-2805-4A36-BFAC-8768F69A289B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1B436-BD62-45BB-A2FD-FD3C3ACEC155}" type="pres">
      <dgm:prSet presAssocID="{09EFB577-2805-4A36-BFAC-8768F69A289B}" presName="connSite2" presStyleCnt="0"/>
      <dgm:spPr/>
    </dgm:pt>
    <dgm:pt modelId="{237BAFD1-C190-4999-8E6C-0B7B1D7CB91B}" type="pres">
      <dgm:prSet presAssocID="{3989B98B-7442-40B0-B27D-3F5E41F2F917}" presName="Name18" presStyleLbl="sibTrans2D1" presStyleIdx="1" presStyleCnt="4"/>
      <dgm:spPr/>
      <dgm:t>
        <a:bodyPr/>
        <a:lstStyle/>
        <a:p>
          <a:endParaRPr lang="pt-BR"/>
        </a:p>
      </dgm:t>
    </dgm:pt>
    <dgm:pt modelId="{EC09B2EC-772E-4057-88CC-80CD6234E9FE}" type="pres">
      <dgm:prSet presAssocID="{75DEF964-44B4-4F02-97FF-B64913D4A952}" presName="composite1" presStyleCnt="0"/>
      <dgm:spPr/>
    </dgm:pt>
    <dgm:pt modelId="{118CCB13-2B98-4E9C-A195-8E9C0B50A80C}" type="pres">
      <dgm:prSet presAssocID="{75DEF964-44B4-4F02-97FF-B64913D4A952}" presName="dummyNode1" presStyleLbl="node1" presStyleIdx="1" presStyleCnt="5"/>
      <dgm:spPr/>
    </dgm:pt>
    <dgm:pt modelId="{95324A61-EB8D-4F96-99EC-5CF9B0C6F1F1}" type="pres">
      <dgm:prSet presAssocID="{75DEF964-44B4-4F02-97FF-B64913D4A952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E3078F-79A1-4077-861B-CDF1A418F56A}" type="pres">
      <dgm:prSet presAssocID="{75DEF964-44B4-4F02-97FF-B64913D4A95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884AAA-2EB0-4499-832F-84C1F6460358}" type="pres">
      <dgm:prSet presAssocID="{75DEF964-44B4-4F02-97FF-B64913D4A952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38C644-AD29-4292-8116-1061F428655C}" type="pres">
      <dgm:prSet presAssocID="{75DEF964-44B4-4F02-97FF-B64913D4A952}" presName="connSite1" presStyleCnt="0"/>
      <dgm:spPr/>
    </dgm:pt>
    <dgm:pt modelId="{28F2A467-9E7F-4A43-A39B-B28565852658}" type="pres">
      <dgm:prSet presAssocID="{9ABFBF00-B6A1-43EB-BEFF-F61A7AFEB468}" presName="Name9" presStyleLbl="sibTrans2D1" presStyleIdx="2" presStyleCnt="4"/>
      <dgm:spPr/>
      <dgm:t>
        <a:bodyPr/>
        <a:lstStyle/>
        <a:p>
          <a:endParaRPr lang="pt-BR"/>
        </a:p>
      </dgm:t>
    </dgm:pt>
    <dgm:pt modelId="{86EA0D5A-EDF6-4F4D-99A6-C13940701E4A}" type="pres">
      <dgm:prSet presAssocID="{4DD74C4B-BCFC-4DC4-A678-3DBBA45932C1}" presName="composite2" presStyleCnt="0"/>
      <dgm:spPr/>
    </dgm:pt>
    <dgm:pt modelId="{68820E8D-E252-4593-B44D-1CE569DB6F14}" type="pres">
      <dgm:prSet presAssocID="{4DD74C4B-BCFC-4DC4-A678-3DBBA45932C1}" presName="dummyNode2" presStyleLbl="node1" presStyleIdx="2" presStyleCnt="5"/>
      <dgm:spPr/>
    </dgm:pt>
    <dgm:pt modelId="{5AAA39A2-AB3A-4DEB-B811-D0409C8AD5CC}" type="pres">
      <dgm:prSet presAssocID="{4DD74C4B-BCFC-4DC4-A678-3DBBA45932C1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4F09A3-30FE-4668-A46D-9A3FB7EF1930}" type="pres">
      <dgm:prSet presAssocID="{4DD74C4B-BCFC-4DC4-A678-3DBBA45932C1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8066B1-D60F-47FB-B874-45630BAD2F8E}" type="pres">
      <dgm:prSet presAssocID="{4DD74C4B-BCFC-4DC4-A678-3DBBA45932C1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E4AD66-45AB-4A8C-9A97-E926B990C8D7}" type="pres">
      <dgm:prSet presAssocID="{4DD74C4B-BCFC-4DC4-A678-3DBBA45932C1}" presName="connSite2" presStyleCnt="0"/>
      <dgm:spPr/>
    </dgm:pt>
    <dgm:pt modelId="{699563C9-0C58-4212-B016-7D1BD7AB7C1C}" type="pres">
      <dgm:prSet presAssocID="{30E091DE-613A-4C8D-A517-F9873B79994B}" presName="Name18" presStyleLbl="sibTrans2D1" presStyleIdx="3" presStyleCnt="4"/>
      <dgm:spPr/>
      <dgm:t>
        <a:bodyPr/>
        <a:lstStyle/>
        <a:p>
          <a:endParaRPr lang="pt-BR"/>
        </a:p>
      </dgm:t>
    </dgm:pt>
    <dgm:pt modelId="{FE39F009-8E9B-45AF-A323-D008DA15136D}" type="pres">
      <dgm:prSet presAssocID="{E5303E18-16DD-4A36-8A0C-7E8888576763}" presName="composite1" presStyleCnt="0"/>
      <dgm:spPr/>
    </dgm:pt>
    <dgm:pt modelId="{0AA4F429-BEFB-4947-84A1-2DFAFD41783C}" type="pres">
      <dgm:prSet presAssocID="{E5303E18-16DD-4A36-8A0C-7E8888576763}" presName="dummyNode1" presStyleLbl="node1" presStyleIdx="3" presStyleCnt="5"/>
      <dgm:spPr/>
    </dgm:pt>
    <dgm:pt modelId="{3A5450B1-E66A-4100-93CA-2B33DC7CB1AE}" type="pres">
      <dgm:prSet presAssocID="{E5303E18-16DD-4A36-8A0C-7E8888576763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286E56-C730-496B-B9DE-B6449111F4FD}" type="pres">
      <dgm:prSet presAssocID="{E5303E18-16DD-4A36-8A0C-7E888857676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926C0A-90B9-44A8-AA1B-4C5E81D4D6C3}" type="pres">
      <dgm:prSet presAssocID="{E5303E18-16DD-4A36-8A0C-7E8888576763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D013B2-62E3-4BC0-8D30-043F3DF50E89}" type="pres">
      <dgm:prSet presAssocID="{E5303E18-16DD-4A36-8A0C-7E8888576763}" presName="connSite1" presStyleCnt="0"/>
      <dgm:spPr/>
    </dgm:pt>
  </dgm:ptLst>
  <dgm:cxnLst>
    <dgm:cxn modelId="{2519CCAD-BC52-42D3-AE7C-8971CB1B3C04}" srcId="{75DEF964-44B4-4F02-97FF-B64913D4A952}" destId="{8FE0B818-4E45-4619-BB83-CC445E7D6341}" srcOrd="1" destOrd="0" parTransId="{60BC7FCC-3D22-4670-B6FF-33CE00B804DB}" sibTransId="{F4CD2643-C540-4C39-99E1-8BB7964B7396}"/>
    <dgm:cxn modelId="{6CE755DA-8D6E-48B3-A9DD-1C15A672DBD0}" type="presOf" srcId="{75DEF964-44B4-4F02-97FF-B64913D4A952}" destId="{0E884AAA-2EB0-4499-832F-84C1F6460358}" srcOrd="0" destOrd="0" presId="urn:microsoft.com/office/officeart/2005/8/layout/hProcess4"/>
    <dgm:cxn modelId="{8525B1CF-BFC4-4B28-BD0A-E23448538879}" type="presOf" srcId="{FE35C07F-EE38-425A-8D41-8235C59EB58A}" destId="{3A5450B1-E66A-4100-93CA-2B33DC7CB1AE}" srcOrd="0" destOrd="1" presId="urn:microsoft.com/office/officeart/2005/8/layout/hProcess4"/>
    <dgm:cxn modelId="{5D2851AD-EAD5-4337-9293-FB30BE5AC9B8}" srcId="{4DD74C4B-BCFC-4DC4-A678-3DBBA45932C1}" destId="{BD53E505-DE12-42AF-B2D6-7C386416F809}" srcOrd="0" destOrd="0" parTransId="{E9A4524C-68A6-499B-A391-7F57F6395EBD}" sibTransId="{5F5D2AB1-3275-4AB8-B384-41AED81108AE}"/>
    <dgm:cxn modelId="{B6BDE038-9FD7-45DF-B6BB-0AAB542F5A9D}" type="presOf" srcId="{5572C114-FB34-4E73-9160-E4617F378298}" destId="{95324A61-EB8D-4F96-99EC-5CF9B0C6F1F1}" srcOrd="0" destOrd="0" presId="urn:microsoft.com/office/officeart/2005/8/layout/hProcess4"/>
    <dgm:cxn modelId="{7004A455-D13C-4DF1-A578-4F1D0E7708E1}" type="presOf" srcId="{FC0F1364-8343-4067-B6E3-8C606D315644}" destId="{28207600-5AE2-48D2-9474-AFE005D048D9}" srcOrd="0" destOrd="0" presId="urn:microsoft.com/office/officeart/2005/8/layout/hProcess4"/>
    <dgm:cxn modelId="{9E6E52AA-853D-4066-8471-3988D5EC5EBA}" srcId="{FC0F1364-8343-4067-B6E3-8C606D315644}" destId="{75DEF964-44B4-4F02-97FF-B64913D4A952}" srcOrd="2" destOrd="0" parTransId="{6E432379-D192-4CB7-A02A-6954821593E9}" sibTransId="{9ABFBF00-B6A1-43EB-BEFF-F61A7AFEB468}"/>
    <dgm:cxn modelId="{54EBE755-9197-470D-AAEB-112F7DBB19B8}" type="presOf" srcId="{9ABFBF00-B6A1-43EB-BEFF-F61A7AFEB468}" destId="{28F2A467-9E7F-4A43-A39B-B28565852658}" srcOrd="0" destOrd="0" presId="urn:microsoft.com/office/officeart/2005/8/layout/hProcess4"/>
    <dgm:cxn modelId="{F0CC7963-FA25-48DB-9ED3-7EE17148EFB3}" type="presOf" srcId="{B00B2187-8726-495A-93F6-3D83F15C706C}" destId="{5AAA39A2-AB3A-4DEB-B811-D0409C8AD5CC}" srcOrd="0" destOrd="1" presId="urn:microsoft.com/office/officeart/2005/8/layout/hProcess4"/>
    <dgm:cxn modelId="{F8D899F0-B338-44F6-9E2F-A7464AFE2337}" type="presOf" srcId="{6F8DD7A1-40CF-411D-8C51-44DEA3977D4B}" destId="{21C1C586-F9CE-44E1-B51E-7D118118D7C6}" srcOrd="0" destOrd="1" presId="urn:microsoft.com/office/officeart/2005/8/layout/hProcess4"/>
    <dgm:cxn modelId="{5F246C21-7A83-482A-9592-3CC6F680FE33}" srcId="{75DEF964-44B4-4F02-97FF-B64913D4A952}" destId="{5572C114-FB34-4E73-9160-E4617F378298}" srcOrd="0" destOrd="0" parTransId="{8DE7DB80-DCF7-4047-9B99-114BB286A645}" sibTransId="{64738018-560D-4683-8ABB-98D0E09AD904}"/>
    <dgm:cxn modelId="{4634DD9C-8E5E-4D93-BDBF-49AFBB0B7B9D}" srcId="{7AAEE873-08D7-4177-8D50-ADB5771C17E3}" destId="{34A0D471-8EE6-4A32-9D9F-28A5208E5E80}" srcOrd="0" destOrd="0" parTransId="{138C6D8E-BFF0-43B6-9A4B-AB6A6D6BEAA5}" sibTransId="{6DB920B1-8DA8-460A-A364-D91FA1992EBC}"/>
    <dgm:cxn modelId="{1C897808-73F7-430F-A4C4-1FFF717924DC}" srcId="{FC0F1364-8343-4067-B6E3-8C606D315644}" destId="{4DD74C4B-BCFC-4DC4-A678-3DBBA45932C1}" srcOrd="3" destOrd="0" parTransId="{E6C9B72E-948A-49EF-B7E7-DF9A60665892}" sibTransId="{30E091DE-613A-4C8D-A517-F9873B79994B}"/>
    <dgm:cxn modelId="{C3800E29-EA14-4DD8-A00F-3F7B3BD63D77}" type="presOf" srcId="{B00B2187-8726-495A-93F6-3D83F15C706C}" destId="{974F09A3-30FE-4668-A46D-9A3FB7EF1930}" srcOrd="1" destOrd="1" presId="urn:microsoft.com/office/officeart/2005/8/layout/hProcess4"/>
    <dgm:cxn modelId="{07BFDC1F-4C30-4C79-B821-2D29B939C08D}" type="presOf" srcId="{8FE0B818-4E45-4619-BB83-CC445E7D6341}" destId="{E8E3078F-79A1-4077-861B-CDF1A418F56A}" srcOrd="1" destOrd="1" presId="urn:microsoft.com/office/officeart/2005/8/layout/hProcess4"/>
    <dgm:cxn modelId="{95A8277B-8EE2-4378-9E9C-5391DCDDF29E}" type="presOf" srcId="{8082D68D-FA91-4E73-8A34-84A1F3E4D7D9}" destId="{BC642B04-A65A-4D13-9B69-2C13F85BF32A}" srcOrd="0" destOrd="1" presId="urn:microsoft.com/office/officeart/2005/8/layout/hProcess4"/>
    <dgm:cxn modelId="{6358D58B-8FF8-4540-8070-0EFE2C3594B4}" type="presOf" srcId="{3989B98B-7442-40B0-B27D-3F5E41F2F917}" destId="{237BAFD1-C190-4999-8E6C-0B7B1D7CB91B}" srcOrd="0" destOrd="0" presId="urn:microsoft.com/office/officeart/2005/8/layout/hProcess4"/>
    <dgm:cxn modelId="{AC37FDB0-38E3-42B6-A5E2-6341D0453EFB}" type="presOf" srcId="{E5303E18-16DD-4A36-8A0C-7E8888576763}" destId="{37926C0A-90B9-44A8-AA1B-4C5E81D4D6C3}" srcOrd="0" destOrd="0" presId="urn:microsoft.com/office/officeart/2005/8/layout/hProcess4"/>
    <dgm:cxn modelId="{5D3C434F-DF4C-49C0-997F-64E8E9FCAA11}" type="presOf" srcId="{B469C348-2738-41AC-B53A-5CB7770EC0C3}" destId="{40286E56-C730-496B-B9DE-B6449111F4FD}" srcOrd="1" destOrd="0" presId="urn:microsoft.com/office/officeart/2005/8/layout/hProcess4"/>
    <dgm:cxn modelId="{5C0D9B36-7526-4EB4-BA8E-6B602B9A3151}" type="presOf" srcId="{BD53E505-DE12-42AF-B2D6-7C386416F809}" destId="{974F09A3-30FE-4668-A46D-9A3FB7EF1930}" srcOrd="1" destOrd="0" presId="urn:microsoft.com/office/officeart/2005/8/layout/hProcess4"/>
    <dgm:cxn modelId="{41D30305-39EC-4C1D-8460-3C2BFC61E28A}" type="presOf" srcId="{B469C348-2738-41AC-B53A-5CB7770EC0C3}" destId="{3A5450B1-E66A-4100-93CA-2B33DC7CB1AE}" srcOrd="0" destOrd="0" presId="urn:microsoft.com/office/officeart/2005/8/layout/hProcess4"/>
    <dgm:cxn modelId="{7E4D39CF-7B8C-4FAC-AC8D-1891B25F0820}" srcId="{7AAEE873-08D7-4177-8D50-ADB5771C17E3}" destId="{8082D68D-FA91-4E73-8A34-84A1F3E4D7D9}" srcOrd="1" destOrd="0" parTransId="{F7222D9B-31B6-4AE0-B4B4-1C0DD57BD231}" sibTransId="{DA59688A-D817-4E34-BBA5-DD197733008F}"/>
    <dgm:cxn modelId="{7B5DFD32-EAC6-424F-A062-A0F8EA58F56D}" type="presOf" srcId="{5572C114-FB34-4E73-9160-E4617F378298}" destId="{E8E3078F-79A1-4077-861B-CDF1A418F56A}" srcOrd="1" destOrd="0" presId="urn:microsoft.com/office/officeart/2005/8/layout/hProcess4"/>
    <dgm:cxn modelId="{FBD8D982-4284-4B5D-A617-82D321F4D509}" srcId="{FC0F1364-8343-4067-B6E3-8C606D315644}" destId="{E5303E18-16DD-4A36-8A0C-7E8888576763}" srcOrd="4" destOrd="0" parTransId="{A08B40E8-FC66-4A5B-9023-B36A9F929914}" sibTransId="{439F0F4A-1753-4B50-9458-91C6AA98C8BC}"/>
    <dgm:cxn modelId="{85265934-AC6F-4FE1-8945-2ED44641E5D2}" type="presOf" srcId="{34A0D471-8EE6-4A32-9D9F-28A5208E5E80}" destId="{BC642B04-A65A-4D13-9B69-2C13F85BF32A}" srcOrd="0" destOrd="0" presId="urn:microsoft.com/office/officeart/2005/8/layout/hProcess4"/>
    <dgm:cxn modelId="{CC7E2C85-ED6C-4A54-BF1C-0B3D6EE97FFC}" srcId="{FC0F1364-8343-4067-B6E3-8C606D315644}" destId="{7AAEE873-08D7-4177-8D50-ADB5771C17E3}" srcOrd="0" destOrd="0" parTransId="{1EF7953F-BD59-475E-9B37-4C801F1E1CDF}" sibTransId="{1D4546BA-F17D-4F05-9956-4FB4F7FB6E44}"/>
    <dgm:cxn modelId="{3937AABC-B517-412B-B991-F0CAEFC2006A}" srcId="{FC0F1364-8343-4067-B6E3-8C606D315644}" destId="{09EFB577-2805-4A36-BFAC-8768F69A289B}" srcOrd="1" destOrd="0" parTransId="{C41B49FC-51B9-4099-8C06-A64B29CF43E5}" sibTransId="{3989B98B-7442-40B0-B27D-3F5E41F2F917}"/>
    <dgm:cxn modelId="{6602FE71-1D8E-453A-BEB9-C40F03741687}" type="presOf" srcId="{09EFB577-2805-4A36-BFAC-8768F69A289B}" destId="{6E56C963-19EA-4E46-ADE0-B2CE5332B479}" srcOrd="0" destOrd="0" presId="urn:microsoft.com/office/officeart/2005/8/layout/hProcess4"/>
    <dgm:cxn modelId="{01EBD16F-0C55-4424-BD3F-4A9B3E45AC77}" type="presOf" srcId="{30E091DE-613A-4C8D-A517-F9873B79994B}" destId="{699563C9-0C58-4212-B016-7D1BD7AB7C1C}" srcOrd="0" destOrd="0" presId="urn:microsoft.com/office/officeart/2005/8/layout/hProcess4"/>
    <dgm:cxn modelId="{4840C75E-BE04-43DA-949D-08452F9931AE}" srcId="{09EFB577-2805-4A36-BFAC-8768F69A289B}" destId="{856762F5-AD10-4104-922A-03A409F47E81}" srcOrd="0" destOrd="0" parTransId="{1D35305D-023C-4B00-9016-9F7CA8C7670D}" sibTransId="{6D33385B-0665-46F9-9CB3-A30D6DD372DB}"/>
    <dgm:cxn modelId="{F94C5280-0B45-4A8B-82F5-1EE7F90016A2}" type="presOf" srcId="{6F8DD7A1-40CF-411D-8C51-44DEA3977D4B}" destId="{2F466661-931E-48F4-9786-FDCFA4D91954}" srcOrd="1" destOrd="1" presId="urn:microsoft.com/office/officeart/2005/8/layout/hProcess4"/>
    <dgm:cxn modelId="{426502B7-B18A-43EC-AF1A-FB1D8AA9E365}" srcId="{E5303E18-16DD-4A36-8A0C-7E8888576763}" destId="{B469C348-2738-41AC-B53A-5CB7770EC0C3}" srcOrd="0" destOrd="0" parTransId="{70D0ADA6-ECD0-4EBC-8573-C6C345FDEA84}" sibTransId="{B46D555E-5F56-4304-B208-C7FD259DF6CE}"/>
    <dgm:cxn modelId="{EFE39DA1-0D40-4BBC-9069-90F88B3A4C5F}" type="presOf" srcId="{8082D68D-FA91-4E73-8A34-84A1F3E4D7D9}" destId="{C35BF074-DA5D-4B77-850D-522362B4115C}" srcOrd="1" destOrd="1" presId="urn:microsoft.com/office/officeart/2005/8/layout/hProcess4"/>
    <dgm:cxn modelId="{DC879D07-EE8F-4D8C-B92C-80EBB3BAB08B}" type="presOf" srcId="{7AAEE873-08D7-4177-8D50-ADB5771C17E3}" destId="{EF33F02D-D764-4D3D-A304-A4BD9C55560D}" srcOrd="0" destOrd="0" presId="urn:microsoft.com/office/officeart/2005/8/layout/hProcess4"/>
    <dgm:cxn modelId="{411B3724-4523-436E-BB1E-3F63DF9C7B1D}" type="presOf" srcId="{BD53E505-DE12-42AF-B2D6-7C386416F809}" destId="{5AAA39A2-AB3A-4DEB-B811-D0409C8AD5CC}" srcOrd="0" destOrd="0" presId="urn:microsoft.com/office/officeart/2005/8/layout/hProcess4"/>
    <dgm:cxn modelId="{34E24B78-E45A-4FFA-9157-C275D3D18FEE}" type="presOf" srcId="{1D4546BA-F17D-4F05-9956-4FB4F7FB6E44}" destId="{B8A08607-F572-4B94-B950-05FE2FBE89E4}" srcOrd="0" destOrd="0" presId="urn:microsoft.com/office/officeart/2005/8/layout/hProcess4"/>
    <dgm:cxn modelId="{D3482109-7210-405C-9B59-2B891AC712B2}" type="presOf" srcId="{4DD74C4B-BCFC-4DC4-A678-3DBBA45932C1}" destId="{258066B1-D60F-47FB-B874-45630BAD2F8E}" srcOrd="0" destOrd="0" presId="urn:microsoft.com/office/officeart/2005/8/layout/hProcess4"/>
    <dgm:cxn modelId="{981C845F-3D54-4835-989B-9B726133E5BC}" srcId="{E5303E18-16DD-4A36-8A0C-7E8888576763}" destId="{FE35C07F-EE38-425A-8D41-8235C59EB58A}" srcOrd="1" destOrd="0" parTransId="{40207684-7413-4217-BDBF-1EC3287133BB}" sibTransId="{018DEBA3-C5FA-476E-A388-9B85D7CA4494}"/>
    <dgm:cxn modelId="{AEFB86BA-1C72-49DF-9F60-AD9DBE06CB81}" srcId="{4DD74C4B-BCFC-4DC4-A678-3DBBA45932C1}" destId="{B00B2187-8726-495A-93F6-3D83F15C706C}" srcOrd="1" destOrd="0" parTransId="{E0B0593F-4909-4E03-BF6A-9DB3D02D68E3}" sibTransId="{422290F6-3AA6-4020-922C-F9E5935F5BF4}"/>
    <dgm:cxn modelId="{EA147FE0-03AA-4933-8E80-E940EA4456B5}" type="presOf" srcId="{34A0D471-8EE6-4A32-9D9F-28A5208E5E80}" destId="{C35BF074-DA5D-4B77-850D-522362B4115C}" srcOrd="1" destOrd="0" presId="urn:microsoft.com/office/officeart/2005/8/layout/hProcess4"/>
    <dgm:cxn modelId="{302541B4-7A03-4013-AC83-E17FC61C1BB9}" srcId="{09EFB577-2805-4A36-BFAC-8768F69A289B}" destId="{6F8DD7A1-40CF-411D-8C51-44DEA3977D4B}" srcOrd="1" destOrd="0" parTransId="{20470DF0-AA08-407E-B9E5-16ACE3B058BB}" sibTransId="{4EEDA2F3-F940-47EA-9A6B-AA5604AAFBAF}"/>
    <dgm:cxn modelId="{784E6357-D7C7-4428-8AA0-BB0BDBF2F425}" type="presOf" srcId="{856762F5-AD10-4104-922A-03A409F47E81}" destId="{21C1C586-F9CE-44E1-B51E-7D118118D7C6}" srcOrd="0" destOrd="0" presId="urn:microsoft.com/office/officeart/2005/8/layout/hProcess4"/>
    <dgm:cxn modelId="{3E409270-038E-4C9E-BA5D-A3BF2B070977}" type="presOf" srcId="{856762F5-AD10-4104-922A-03A409F47E81}" destId="{2F466661-931E-48F4-9786-FDCFA4D91954}" srcOrd="1" destOrd="0" presId="urn:microsoft.com/office/officeart/2005/8/layout/hProcess4"/>
    <dgm:cxn modelId="{92857B6B-A3BD-4EAA-8297-A78ED66E942C}" type="presOf" srcId="{8FE0B818-4E45-4619-BB83-CC445E7D6341}" destId="{95324A61-EB8D-4F96-99EC-5CF9B0C6F1F1}" srcOrd="0" destOrd="1" presId="urn:microsoft.com/office/officeart/2005/8/layout/hProcess4"/>
    <dgm:cxn modelId="{C8672727-2908-4DE9-B0B4-A3E119B280E6}" type="presOf" srcId="{FE35C07F-EE38-425A-8D41-8235C59EB58A}" destId="{40286E56-C730-496B-B9DE-B6449111F4FD}" srcOrd="1" destOrd="1" presId="urn:microsoft.com/office/officeart/2005/8/layout/hProcess4"/>
    <dgm:cxn modelId="{E2B8E98C-4CCF-47CB-B7E3-628EF4C0DE2E}" type="presParOf" srcId="{28207600-5AE2-48D2-9474-AFE005D048D9}" destId="{86FCD857-7BE0-4316-9490-220E381EC073}" srcOrd="0" destOrd="0" presId="urn:microsoft.com/office/officeart/2005/8/layout/hProcess4"/>
    <dgm:cxn modelId="{AB78BD58-3C7D-476E-9A05-D3AD3585021F}" type="presParOf" srcId="{28207600-5AE2-48D2-9474-AFE005D048D9}" destId="{8F8E30FA-BD68-4950-BC45-B7BFEE70A5F6}" srcOrd="1" destOrd="0" presId="urn:microsoft.com/office/officeart/2005/8/layout/hProcess4"/>
    <dgm:cxn modelId="{5B35AD1D-E2AB-4FF3-BC0D-633955B99533}" type="presParOf" srcId="{28207600-5AE2-48D2-9474-AFE005D048D9}" destId="{20DC04FD-C96D-4C31-9E21-C71DC007EA21}" srcOrd="2" destOrd="0" presId="urn:microsoft.com/office/officeart/2005/8/layout/hProcess4"/>
    <dgm:cxn modelId="{2FBB5AAC-D47B-4416-AE49-C3DB5A2F8670}" type="presParOf" srcId="{20DC04FD-C96D-4C31-9E21-C71DC007EA21}" destId="{A22C2929-9827-4CEB-9E72-1114FEFF0294}" srcOrd="0" destOrd="0" presId="urn:microsoft.com/office/officeart/2005/8/layout/hProcess4"/>
    <dgm:cxn modelId="{8FCADF57-BAEC-4FBD-82BC-929BCCA4B85D}" type="presParOf" srcId="{A22C2929-9827-4CEB-9E72-1114FEFF0294}" destId="{07D3BFE1-EEB2-474E-915A-DBD8BF223921}" srcOrd="0" destOrd="0" presId="urn:microsoft.com/office/officeart/2005/8/layout/hProcess4"/>
    <dgm:cxn modelId="{FCFCEC44-3095-4480-9D84-7B8206BC5E36}" type="presParOf" srcId="{A22C2929-9827-4CEB-9E72-1114FEFF0294}" destId="{BC642B04-A65A-4D13-9B69-2C13F85BF32A}" srcOrd="1" destOrd="0" presId="urn:microsoft.com/office/officeart/2005/8/layout/hProcess4"/>
    <dgm:cxn modelId="{CF49589D-ACED-4A35-B4B8-79D47EA9DF17}" type="presParOf" srcId="{A22C2929-9827-4CEB-9E72-1114FEFF0294}" destId="{C35BF074-DA5D-4B77-850D-522362B4115C}" srcOrd="2" destOrd="0" presId="urn:microsoft.com/office/officeart/2005/8/layout/hProcess4"/>
    <dgm:cxn modelId="{8AE75B33-3CCC-47B6-800D-069ACCCFBB21}" type="presParOf" srcId="{A22C2929-9827-4CEB-9E72-1114FEFF0294}" destId="{EF33F02D-D764-4D3D-A304-A4BD9C55560D}" srcOrd="3" destOrd="0" presId="urn:microsoft.com/office/officeart/2005/8/layout/hProcess4"/>
    <dgm:cxn modelId="{4AB3DD5C-BF09-45C0-9250-3ABD6AD684F4}" type="presParOf" srcId="{A22C2929-9827-4CEB-9E72-1114FEFF0294}" destId="{1F7A514F-2217-43CE-B5DB-20EF29551B84}" srcOrd="4" destOrd="0" presId="urn:microsoft.com/office/officeart/2005/8/layout/hProcess4"/>
    <dgm:cxn modelId="{67D7674D-0F10-49C9-B2C0-2EDD837AE079}" type="presParOf" srcId="{20DC04FD-C96D-4C31-9E21-C71DC007EA21}" destId="{B8A08607-F572-4B94-B950-05FE2FBE89E4}" srcOrd="1" destOrd="0" presId="urn:microsoft.com/office/officeart/2005/8/layout/hProcess4"/>
    <dgm:cxn modelId="{E1DB6EEF-B4A9-46E3-9B38-186AEDE00AFC}" type="presParOf" srcId="{20DC04FD-C96D-4C31-9E21-C71DC007EA21}" destId="{6423F15D-6802-4541-93B3-674A3F3CA780}" srcOrd="2" destOrd="0" presId="urn:microsoft.com/office/officeart/2005/8/layout/hProcess4"/>
    <dgm:cxn modelId="{A2005A5D-610D-4814-B566-91DC427FE13B}" type="presParOf" srcId="{6423F15D-6802-4541-93B3-674A3F3CA780}" destId="{F7023586-C92A-4E49-BC2D-42DF61B71F13}" srcOrd="0" destOrd="0" presId="urn:microsoft.com/office/officeart/2005/8/layout/hProcess4"/>
    <dgm:cxn modelId="{0877020E-2C75-4AB2-B8AE-9837FBB24B25}" type="presParOf" srcId="{6423F15D-6802-4541-93B3-674A3F3CA780}" destId="{21C1C586-F9CE-44E1-B51E-7D118118D7C6}" srcOrd="1" destOrd="0" presId="urn:microsoft.com/office/officeart/2005/8/layout/hProcess4"/>
    <dgm:cxn modelId="{E65D3970-F776-4DDA-9097-8B9B9CB0C67C}" type="presParOf" srcId="{6423F15D-6802-4541-93B3-674A3F3CA780}" destId="{2F466661-931E-48F4-9786-FDCFA4D91954}" srcOrd="2" destOrd="0" presId="urn:microsoft.com/office/officeart/2005/8/layout/hProcess4"/>
    <dgm:cxn modelId="{69B94C61-87AE-4FA7-A463-9B956B338AA3}" type="presParOf" srcId="{6423F15D-6802-4541-93B3-674A3F3CA780}" destId="{6E56C963-19EA-4E46-ADE0-B2CE5332B479}" srcOrd="3" destOrd="0" presId="urn:microsoft.com/office/officeart/2005/8/layout/hProcess4"/>
    <dgm:cxn modelId="{DF34E98A-0DCA-413F-A507-63F9B34AC533}" type="presParOf" srcId="{6423F15D-6802-4541-93B3-674A3F3CA780}" destId="{9381B436-BD62-45BB-A2FD-FD3C3ACEC155}" srcOrd="4" destOrd="0" presId="urn:microsoft.com/office/officeart/2005/8/layout/hProcess4"/>
    <dgm:cxn modelId="{51F96EE1-09D2-487A-8339-84C181A8227A}" type="presParOf" srcId="{20DC04FD-C96D-4C31-9E21-C71DC007EA21}" destId="{237BAFD1-C190-4999-8E6C-0B7B1D7CB91B}" srcOrd="3" destOrd="0" presId="urn:microsoft.com/office/officeart/2005/8/layout/hProcess4"/>
    <dgm:cxn modelId="{663532A2-6B5A-4A99-8240-578B1388E800}" type="presParOf" srcId="{20DC04FD-C96D-4C31-9E21-C71DC007EA21}" destId="{EC09B2EC-772E-4057-88CC-80CD6234E9FE}" srcOrd="4" destOrd="0" presId="urn:microsoft.com/office/officeart/2005/8/layout/hProcess4"/>
    <dgm:cxn modelId="{F79D9432-3A92-4360-8CB6-EBA80C48F00B}" type="presParOf" srcId="{EC09B2EC-772E-4057-88CC-80CD6234E9FE}" destId="{118CCB13-2B98-4E9C-A195-8E9C0B50A80C}" srcOrd="0" destOrd="0" presId="urn:microsoft.com/office/officeart/2005/8/layout/hProcess4"/>
    <dgm:cxn modelId="{B9BCD02A-C36E-4151-9F60-05F33668D9E7}" type="presParOf" srcId="{EC09B2EC-772E-4057-88CC-80CD6234E9FE}" destId="{95324A61-EB8D-4F96-99EC-5CF9B0C6F1F1}" srcOrd="1" destOrd="0" presId="urn:microsoft.com/office/officeart/2005/8/layout/hProcess4"/>
    <dgm:cxn modelId="{FDA60783-9052-4A17-A50C-25FD27ED3AD4}" type="presParOf" srcId="{EC09B2EC-772E-4057-88CC-80CD6234E9FE}" destId="{E8E3078F-79A1-4077-861B-CDF1A418F56A}" srcOrd="2" destOrd="0" presId="urn:microsoft.com/office/officeart/2005/8/layout/hProcess4"/>
    <dgm:cxn modelId="{3407A8CF-FDC0-4AA0-A690-F205AF8E9196}" type="presParOf" srcId="{EC09B2EC-772E-4057-88CC-80CD6234E9FE}" destId="{0E884AAA-2EB0-4499-832F-84C1F6460358}" srcOrd="3" destOrd="0" presId="urn:microsoft.com/office/officeart/2005/8/layout/hProcess4"/>
    <dgm:cxn modelId="{3C9E6485-6D7E-457C-9289-342AE3EA3F8B}" type="presParOf" srcId="{EC09B2EC-772E-4057-88CC-80CD6234E9FE}" destId="{7638C644-AD29-4292-8116-1061F428655C}" srcOrd="4" destOrd="0" presId="urn:microsoft.com/office/officeart/2005/8/layout/hProcess4"/>
    <dgm:cxn modelId="{752EAF0D-013C-4B6E-B8F7-181B4DF3F0D6}" type="presParOf" srcId="{20DC04FD-C96D-4C31-9E21-C71DC007EA21}" destId="{28F2A467-9E7F-4A43-A39B-B28565852658}" srcOrd="5" destOrd="0" presId="urn:microsoft.com/office/officeart/2005/8/layout/hProcess4"/>
    <dgm:cxn modelId="{E8E9336F-06FA-41F3-98AC-8AAD05E06292}" type="presParOf" srcId="{20DC04FD-C96D-4C31-9E21-C71DC007EA21}" destId="{86EA0D5A-EDF6-4F4D-99A6-C13940701E4A}" srcOrd="6" destOrd="0" presId="urn:microsoft.com/office/officeart/2005/8/layout/hProcess4"/>
    <dgm:cxn modelId="{916606F2-B336-4C4F-8CDB-352BF2D46EB4}" type="presParOf" srcId="{86EA0D5A-EDF6-4F4D-99A6-C13940701E4A}" destId="{68820E8D-E252-4593-B44D-1CE569DB6F14}" srcOrd="0" destOrd="0" presId="urn:microsoft.com/office/officeart/2005/8/layout/hProcess4"/>
    <dgm:cxn modelId="{468261DE-ACE6-4C0C-9BDA-9C6C1D9E83DA}" type="presParOf" srcId="{86EA0D5A-EDF6-4F4D-99A6-C13940701E4A}" destId="{5AAA39A2-AB3A-4DEB-B811-D0409C8AD5CC}" srcOrd="1" destOrd="0" presId="urn:microsoft.com/office/officeart/2005/8/layout/hProcess4"/>
    <dgm:cxn modelId="{56C49417-110D-494A-8124-7F6751281F30}" type="presParOf" srcId="{86EA0D5A-EDF6-4F4D-99A6-C13940701E4A}" destId="{974F09A3-30FE-4668-A46D-9A3FB7EF1930}" srcOrd="2" destOrd="0" presId="urn:microsoft.com/office/officeart/2005/8/layout/hProcess4"/>
    <dgm:cxn modelId="{0D3FFEAB-EE11-4D56-84CC-7787C9556465}" type="presParOf" srcId="{86EA0D5A-EDF6-4F4D-99A6-C13940701E4A}" destId="{258066B1-D60F-47FB-B874-45630BAD2F8E}" srcOrd="3" destOrd="0" presId="urn:microsoft.com/office/officeart/2005/8/layout/hProcess4"/>
    <dgm:cxn modelId="{0A0374A7-71B4-4F89-8054-ACD02E767082}" type="presParOf" srcId="{86EA0D5A-EDF6-4F4D-99A6-C13940701E4A}" destId="{12E4AD66-45AB-4A8C-9A97-E926B990C8D7}" srcOrd="4" destOrd="0" presId="urn:microsoft.com/office/officeart/2005/8/layout/hProcess4"/>
    <dgm:cxn modelId="{AF998F3A-7ABF-424F-82C6-C70B44A2AF24}" type="presParOf" srcId="{20DC04FD-C96D-4C31-9E21-C71DC007EA21}" destId="{699563C9-0C58-4212-B016-7D1BD7AB7C1C}" srcOrd="7" destOrd="0" presId="urn:microsoft.com/office/officeart/2005/8/layout/hProcess4"/>
    <dgm:cxn modelId="{3D786AD1-39BA-4B21-9AA5-BECA868834D7}" type="presParOf" srcId="{20DC04FD-C96D-4C31-9E21-C71DC007EA21}" destId="{FE39F009-8E9B-45AF-A323-D008DA15136D}" srcOrd="8" destOrd="0" presId="urn:microsoft.com/office/officeart/2005/8/layout/hProcess4"/>
    <dgm:cxn modelId="{DC9849B3-6F1A-44F6-B7E2-E6D5234646F0}" type="presParOf" srcId="{FE39F009-8E9B-45AF-A323-D008DA15136D}" destId="{0AA4F429-BEFB-4947-84A1-2DFAFD41783C}" srcOrd="0" destOrd="0" presId="urn:microsoft.com/office/officeart/2005/8/layout/hProcess4"/>
    <dgm:cxn modelId="{03375431-CB44-47EA-B1AD-7560115256B8}" type="presParOf" srcId="{FE39F009-8E9B-45AF-A323-D008DA15136D}" destId="{3A5450B1-E66A-4100-93CA-2B33DC7CB1AE}" srcOrd="1" destOrd="0" presId="urn:microsoft.com/office/officeart/2005/8/layout/hProcess4"/>
    <dgm:cxn modelId="{85AC6C50-8D2E-408C-9039-5EB065881FFE}" type="presParOf" srcId="{FE39F009-8E9B-45AF-A323-D008DA15136D}" destId="{40286E56-C730-496B-B9DE-B6449111F4FD}" srcOrd="2" destOrd="0" presId="urn:microsoft.com/office/officeart/2005/8/layout/hProcess4"/>
    <dgm:cxn modelId="{9329C8D4-EEF7-49C4-B28E-1683A9E65B3E}" type="presParOf" srcId="{FE39F009-8E9B-45AF-A323-D008DA15136D}" destId="{37926C0A-90B9-44A8-AA1B-4C5E81D4D6C3}" srcOrd="3" destOrd="0" presId="urn:microsoft.com/office/officeart/2005/8/layout/hProcess4"/>
    <dgm:cxn modelId="{A08C370F-D03D-4833-9894-C11A5C1720F5}" type="presParOf" srcId="{FE39F009-8E9B-45AF-A323-D008DA15136D}" destId="{C0D013B2-62E3-4BC0-8D30-043F3DF50E8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0F1364-8343-4067-B6E3-8C606D31564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AEE873-08D7-4177-8D50-ADB5771C17E3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1EF7953F-BD59-475E-9B37-4C801F1E1CDF}" type="parTrans" cxnId="{CC7E2C85-ED6C-4A54-BF1C-0B3D6EE97FFC}">
      <dgm:prSet/>
      <dgm:spPr/>
      <dgm:t>
        <a:bodyPr/>
        <a:lstStyle/>
        <a:p>
          <a:endParaRPr lang="pt-BR"/>
        </a:p>
      </dgm:t>
    </dgm:pt>
    <dgm:pt modelId="{1D4546BA-F17D-4F05-9956-4FB4F7FB6E44}" type="sibTrans" cxnId="{CC7E2C85-ED6C-4A54-BF1C-0B3D6EE97FFC}">
      <dgm:prSet/>
      <dgm:spPr/>
      <dgm:t>
        <a:bodyPr/>
        <a:lstStyle/>
        <a:p>
          <a:endParaRPr lang="pt-BR"/>
        </a:p>
      </dgm:t>
    </dgm:pt>
    <dgm:pt modelId="{34A0D471-8EE6-4A32-9D9F-28A5208E5E80}">
      <dgm:prSet phldrT="[Texto]"/>
      <dgm:spPr/>
      <dgm:t>
        <a:bodyPr/>
        <a:lstStyle/>
        <a:p>
          <a:r>
            <a:rPr lang="pt-BR" dirty="0" smtClean="0"/>
            <a:t>Envio aos assessores</a:t>
          </a:r>
          <a:endParaRPr lang="pt-BR" dirty="0"/>
        </a:p>
      </dgm:t>
    </dgm:pt>
    <dgm:pt modelId="{138C6D8E-BFF0-43B6-9A4B-AB6A6D6BEAA5}" type="parTrans" cxnId="{4634DD9C-8E5E-4D93-BDBF-49AFBB0B7B9D}">
      <dgm:prSet/>
      <dgm:spPr/>
      <dgm:t>
        <a:bodyPr/>
        <a:lstStyle/>
        <a:p>
          <a:endParaRPr lang="pt-BR"/>
        </a:p>
      </dgm:t>
    </dgm:pt>
    <dgm:pt modelId="{6DB920B1-8DA8-460A-A364-D91FA1992EBC}" type="sibTrans" cxnId="{4634DD9C-8E5E-4D93-BDBF-49AFBB0B7B9D}">
      <dgm:prSet/>
      <dgm:spPr/>
      <dgm:t>
        <a:bodyPr/>
        <a:lstStyle/>
        <a:p>
          <a:endParaRPr lang="pt-BR"/>
        </a:p>
      </dgm:t>
    </dgm:pt>
    <dgm:pt modelId="{09EFB577-2805-4A36-BFAC-8768F69A289B}">
      <dgm:prSet phldrT="[Texto]"/>
      <dgm:spPr/>
      <dgm:t>
        <a:bodyPr/>
        <a:lstStyle/>
        <a:p>
          <a:r>
            <a:rPr lang="pt-BR" dirty="0" smtClean="0"/>
            <a:t>Assessores (2 ou 3 por projeto)</a:t>
          </a:r>
          <a:endParaRPr lang="pt-BR" dirty="0"/>
        </a:p>
      </dgm:t>
    </dgm:pt>
    <dgm:pt modelId="{C41B49FC-51B9-4099-8C06-A64B29CF43E5}" type="parTrans" cxnId="{3937AABC-B517-412B-B991-F0CAEFC2006A}">
      <dgm:prSet/>
      <dgm:spPr/>
      <dgm:t>
        <a:bodyPr/>
        <a:lstStyle/>
        <a:p>
          <a:endParaRPr lang="pt-BR"/>
        </a:p>
      </dgm:t>
    </dgm:pt>
    <dgm:pt modelId="{3989B98B-7442-40B0-B27D-3F5E41F2F917}" type="sibTrans" cxnId="{3937AABC-B517-412B-B991-F0CAEFC2006A}">
      <dgm:prSet/>
      <dgm:spPr/>
      <dgm:t>
        <a:bodyPr/>
        <a:lstStyle/>
        <a:p>
          <a:endParaRPr lang="pt-BR"/>
        </a:p>
      </dgm:t>
    </dgm:pt>
    <dgm:pt modelId="{856762F5-AD10-4104-922A-03A409F47E81}">
      <dgm:prSet phldrT="[Texto]"/>
      <dgm:spPr/>
      <dgm:t>
        <a:bodyPr/>
        <a:lstStyle/>
        <a:p>
          <a:r>
            <a:rPr lang="pt-BR" dirty="0" smtClean="0"/>
            <a:t>Análise do mérito</a:t>
          </a:r>
          <a:endParaRPr lang="pt-BR" dirty="0"/>
        </a:p>
      </dgm:t>
    </dgm:pt>
    <dgm:pt modelId="{1D35305D-023C-4B00-9016-9F7CA8C7670D}" type="parTrans" cxnId="{4840C75E-BE04-43DA-949D-08452F9931AE}">
      <dgm:prSet/>
      <dgm:spPr/>
      <dgm:t>
        <a:bodyPr/>
        <a:lstStyle/>
        <a:p>
          <a:endParaRPr lang="pt-BR"/>
        </a:p>
      </dgm:t>
    </dgm:pt>
    <dgm:pt modelId="{6D33385B-0665-46F9-9CB3-A30D6DD372DB}" type="sibTrans" cxnId="{4840C75E-BE04-43DA-949D-08452F9931AE}">
      <dgm:prSet/>
      <dgm:spPr/>
      <dgm:t>
        <a:bodyPr/>
        <a:lstStyle/>
        <a:p>
          <a:endParaRPr lang="pt-BR"/>
        </a:p>
      </dgm:t>
    </dgm:pt>
    <dgm:pt modelId="{75DEF964-44B4-4F02-97FF-B64913D4A952}">
      <dgm:prSet phldrT="[Texto]"/>
      <dgm:spPr/>
      <dgm:t>
        <a:bodyPr/>
        <a:lstStyle/>
        <a:p>
          <a:r>
            <a:rPr lang="pt-BR" dirty="0" smtClean="0"/>
            <a:t>Reunião dos Comitês PIPE</a:t>
          </a:r>
          <a:endParaRPr lang="pt-BR" dirty="0"/>
        </a:p>
      </dgm:t>
    </dgm:pt>
    <dgm:pt modelId="{6E432379-D192-4CB7-A02A-6954821593E9}" type="parTrans" cxnId="{9E6E52AA-853D-4066-8471-3988D5EC5EBA}">
      <dgm:prSet/>
      <dgm:spPr/>
      <dgm:t>
        <a:bodyPr/>
        <a:lstStyle/>
        <a:p>
          <a:endParaRPr lang="pt-BR"/>
        </a:p>
      </dgm:t>
    </dgm:pt>
    <dgm:pt modelId="{9ABFBF00-B6A1-43EB-BEFF-F61A7AFEB468}" type="sibTrans" cxnId="{9E6E52AA-853D-4066-8471-3988D5EC5EBA}">
      <dgm:prSet/>
      <dgm:spPr/>
      <dgm:t>
        <a:bodyPr/>
        <a:lstStyle/>
        <a:p>
          <a:endParaRPr lang="pt-BR"/>
        </a:p>
      </dgm:t>
    </dgm:pt>
    <dgm:pt modelId="{5572C114-FB34-4E73-9160-E4617F378298}">
      <dgm:prSet phldrT="[Texto]"/>
      <dgm:spPr/>
      <dgm:t>
        <a:bodyPr/>
        <a:lstStyle/>
        <a:p>
          <a:r>
            <a:rPr lang="pt-BR" dirty="0" smtClean="0"/>
            <a:t>Análise e discussão</a:t>
          </a:r>
          <a:endParaRPr lang="pt-BR" dirty="0"/>
        </a:p>
      </dgm:t>
    </dgm:pt>
    <dgm:pt modelId="{8DE7DB80-DCF7-4047-9B99-114BB286A645}" type="parTrans" cxnId="{5F246C21-7A83-482A-9592-3CC6F680FE33}">
      <dgm:prSet/>
      <dgm:spPr/>
      <dgm:t>
        <a:bodyPr/>
        <a:lstStyle/>
        <a:p>
          <a:endParaRPr lang="pt-BR"/>
        </a:p>
      </dgm:t>
    </dgm:pt>
    <dgm:pt modelId="{64738018-560D-4683-8ABB-98D0E09AD904}" type="sibTrans" cxnId="{5F246C21-7A83-482A-9592-3CC6F680FE33}">
      <dgm:prSet/>
      <dgm:spPr/>
      <dgm:t>
        <a:bodyPr/>
        <a:lstStyle/>
        <a:p>
          <a:endParaRPr lang="pt-BR"/>
        </a:p>
      </dgm:t>
    </dgm:pt>
    <dgm:pt modelId="{41B50C0B-E70D-447C-8EED-15C882EB8183}">
      <dgm:prSet phldrT="[Texto]"/>
      <dgm:spPr/>
      <dgm:t>
        <a:bodyPr/>
        <a:lstStyle/>
        <a:p>
          <a:r>
            <a:rPr lang="pt-BR" dirty="0" smtClean="0"/>
            <a:t>Equipe interna</a:t>
          </a:r>
          <a:endParaRPr lang="pt-BR" dirty="0"/>
        </a:p>
      </dgm:t>
    </dgm:pt>
    <dgm:pt modelId="{F3673001-8610-46AB-B27E-A09C1ACC1554}" type="parTrans" cxnId="{8022D806-1596-4804-BE5C-9B233B57E639}">
      <dgm:prSet/>
      <dgm:spPr/>
      <dgm:t>
        <a:bodyPr/>
        <a:lstStyle/>
        <a:p>
          <a:endParaRPr lang="pt-BR"/>
        </a:p>
      </dgm:t>
    </dgm:pt>
    <dgm:pt modelId="{CD21B87D-BE12-407F-88D8-DFF07EE2E834}" type="sibTrans" cxnId="{8022D806-1596-4804-BE5C-9B233B57E639}">
      <dgm:prSet/>
      <dgm:spPr/>
      <dgm:t>
        <a:bodyPr/>
        <a:lstStyle/>
        <a:p>
          <a:endParaRPr lang="pt-BR"/>
        </a:p>
      </dgm:t>
    </dgm:pt>
    <dgm:pt modelId="{1561DAE3-3179-48CC-BCB3-4E6A2760B307}">
      <dgm:prSet phldrT="[Texto]"/>
      <dgm:spPr/>
      <dgm:t>
        <a:bodyPr/>
        <a:lstStyle/>
        <a:p>
          <a:r>
            <a:rPr lang="pt-BR" dirty="0" smtClean="0"/>
            <a:t>Recomendação</a:t>
          </a:r>
          <a:endParaRPr lang="pt-BR" dirty="0"/>
        </a:p>
      </dgm:t>
    </dgm:pt>
    <dgm:pt modelId="{B1C6C733-42ED-4B17-84AA-170F8482B051}" type="parTrans" cxnId="{B200659B-2A0D-4082-90D1-CD503D56373B}">
      <dgm:prSet/>
      <dgm:spPr/>
      <dgm:t>
        <a:bodyPr/>
        <a:lstStyle/>
        <a:p>
          <a:endParaRPr lang="pt-BR"/>
        </a:p>
      </dgm:t>
    </dgm:pt>
    <dgm:pt modelId="{8EBD885B-936F-4407-8D63-311051214EF6}" type="sibTrans" cxnId="{B200659B-2A0D-4082-90D1-CD503D56373B}">
      <dgm:prSet/>
      <dgm:spPr/>
      <dgm:t>
        <a:bodyPr/>
        <a:lstStyle/>
        <a:p>
          <a:endParaRPr lang="pt-BR"/>
        </a:p>
      </dgm:t>
    </dgm:pt>
    <dgm:pt modelId="{5AB10665-73E2-4B96-8C24-D0F0A3E4D97B}">
      <dgm:prSet phldrT="[Texto]"/>
      <dgm:spPr/>
      <dgm:t>
        <a:bodyPr/>
        <a:lstStyle/>
        <a:p>
          <a:r>
            <a:rPr lang="pt-BR" dirty="0" smtClean="0"/>
            <a:t>Entrevista</a:t>
          </a:r>
          <a:endParaRPr lang="pt-BR" dirty="0"/>
        </a:p>
      </dgm:t>
    </dgm:pt>
    <dgm:pt modelId="{F3BA84A7-79C4-4C7C-AF95-04E7BE32315F}" type="parTrans" cxnId="{4664C95C-6910-44C7-9FD4-4B9A42459FE2}">
      <dgm:prSet/>
      <dgm:spPr/>
      <dgm:t>
        <a:bodyPr/>
        <a:lstStyle/>
        <a:p>
          <a:endParaRPr lang="pt-BR"/>
        </a:p>
      </dgm:t>
    </dgm:pt>
    <dgm:pt modelId="{B85D094C-6227-49E3-87B3-2B1EEAE29198}" type="sibTrans" cxnId="{4664C95C-6910-44C7-9FD4-4B9A42459FE2}">
      <dgm:prSet/>
      <dgm:spPr/>
      <dgm:t>
        <a:bodyPr/>
        <a:lstStyle/>
        <a:p>
          <a:endParaRPr lang="pt-BR"/>
        </a:p>
      </dgm:t>
    </dgm:pt>
    <dgm:pt modelId="{666C631C-565C-49F3-BBA6-4A3FF8D629A3}">
      <dgm:prSet phldrT="[Texto]"/>
      <dgm:spPr/>
      <dgm:t>
        <a:bodyPr/>
        <a:lstStyle/>
        <a:p>
          <a:r>
            <a:rPr lang="pt-BR" dirty="0" smtClean="0"/>
            <a:t>Proponente + Empresa</a:t>
          </a:r>
          <a:endParaRPr lang="pt-BR" dirty="0"/>
        </a:p>
      </dgm:t>
    </dgm:pt>
    <dgm:pt modelId="{AB4FFB79-6870-4087-BBF0-05C2EDBAC008}" type="parTrans" cxnId="{61629916-79A8-4D12-83B5-51891D955D50}">
      <dgm:prSet/>
      <dgm:spPr/>
      <dgm:t>
        <a:bodyPr/>
        <a:lstStyle/>
        <a:p>
          <a:endParaRPr lang="pt-BR"/>
        </a:p>
      </dgm:t>
    </dgm:pt>
    <dgm:pt modelId="{A03D8FC6-109A-47FF-9202-4DBBB3E24F4C}" type="sibTrans" cxnId="{61629916-79A8-4D12-83B5-51891D955D50}">
      <dgm:prSet/>
      <dgm:spPr/>
      <dgm:t>
        <a:bodyPr/>
        <a:lstStyle/>
        <a:p>
          <a:endParaRPr lang="pt-BR"/>
        </a:p>
      </dgm:t>
    </dgm:pt>
    <dgm:pt modelId="{F16EEB2F-CF61-4685-A99A-6AEFF4DC531B}">
      <dgm:prSet phldrT="[Texto]"/>
      <dgm:spPr/>
      <dgm:t>
        <a:bodyPr/>
        <a:lstStyle/>
        <a:p>
          <a:r>
            <a:rPr lang="pt-BR" dirty="0" smtClean="0"/>
            <a:t>Documentação para contratação</a:t>
          </a:r>
          <a:endParaRPr lang="pt-BR" dirty="0"/>
        </a:p>
      </dgm:t>
    </dgm:pt>
    <dgm:pt modelId="{265FC946-7614-4CB7-BA72-C5F97E93D4B4}" type="parTrans" cxnId="{998A67A9-ACC4-4F8C-9780-C62F7852196A}">
      <dgm:prSet/>
      <dgm:spPr/>
      <dgm:t>
        <a:bodyPr/>
        <a:lstStyle/>
        <a:p>
          <a:endParaRPr lang="pt-BR"/>
        </a:p>
      </dgm:t>
    </dgm:pt>
    <dgm:pt modelId="{F98F7BFC-552A-4674-9517-155E4B1CED3F}" type="sibTrans" cxnId="{998A67A9-ACC4-4F8C-9780-C62F7852196A}">
      <dgm:prSet/>
      <dgm:spPr/>
      <dgm:t>
        <a:bodyPr/>
        <a:lstStyle/>
        <a:p>
          <a:endParaRPr lang="pt-BR"/>
        </a:p>
      </dgm:t>
    </dgm:pt>
    <dgm:pt modelId="{17FDA17D-6EAC-4884-8637-5A52D8022DC2}">
      <dgm:prSet phldrT="[Texto]"/>
      <dgm:spPr/>
      <dgm:t>
        <a:bodyPr/>
        <a:lstStyle/>
        <a:p>
          <a:r>
            <a:rPr lang="pt-BR" dirty="0" smtClean="0"/>
            <a:t>(10 semanas)</a:t>
          </a:r>
          <a:endParaRPr lang="pt-BR" dirty="0"/>
        </a:p>
      </dgm:t>
    </dgm:pt>
    <dgm:pt modelId="{D6B621CB-9F38-4496-9272-CEDBC17CD8EC}" type="parTrans" cxnId="{EF0974D5-3F6F-40CA-A384-A8FD9DF53DD8}">
      <dgm:prSet/>
      <dgm:spPr/>
      <dgm:t>
        <a:bodyPr/>
        <a:lstStyle/>
        <a:p>
          <a:endParaRPr lang="pt-BR"/>
        </a:p>
      </dgm:t>
    </dgm:pt>
    <dgm:pt modelId="{18591BD8-10F5-4A20-8902-0710CE46E169}" type="sibTrans" cxnId="{EF0974D5-3F6F-40CA-A384-A8FD9DF53DD8}">
      <dgm:prSet/>
      <dgm:spPr/>
      <dgm:t>
        <a:bodyPr/>
        <a:lstStyle/>
        <a:p>
          <a:endParaRPr lang="pt-BR"/>
        </a:p>
      </dgm:t>
    </dgm:pt>
    <dgm:pt modelId="{841411DA-7E72-474E-95E4-4F1380DE30C5}">
      <dgm:prSet phldrT="[Texto]"/>
      <dgm:spPr/>
      <dgm:t>
        <a:bodyPr/>
        <a:lstStyle/>
        <a:p>
          <a:r>
            <a:rPr lang="pt-BR" dirty="0" smtClean="0"/>
            <a:t>(14 semanas)</a:t>
          </a:r>
          <a:endParaRPr lang="pt-BR" dirty="0"/>
        </a:p>
      </dgm:t>
    </dgm:pt>
    <dgm:pt modelId="{9A2216D6-E05B-4D17-B90C-BEE0C06F5816}" type="parTrans" cxnId="{757B144C-E8F2-47C1-A703-011C5C5339F5}">
      <dgm:prSet/>
      <dgm:spPr/>
      <dgm:t>
        <a:bodyPr/>
        <a:lstStyle/>
        <a:p>
          <a:endParaRPr lang="pt-BR"/>
        </a:p>
      </dgm:t>
    </dgm:pt>
    <dgm:pt modelId="{48D81B59-8551-42C7-AF2F-9616B500E77C}" type="sibTrans" cxnId="{757B144C-E8F2-47C1-A703-011C5C5339F5}">
      <dgm:prSet/>
      <dgm:spPr/>
      <dgm:t>
        <a:bodyPr/>
        <a:lstStyle/>
        <a:p>
          <a:endParaRPr lang="pt-BR"/>
        </a:p>
      </dgm:t>
    </dgm:pt>
    <dgm:pt modelId="{204BD02E-51A9-4289-8852-34537CA8D6E9}">
      <dgm:prSet phldrT="[Texto]"/>
      <dgm:spPr/>
      <dgm:t>
        <a:bodyPr/>
        <a:lstStyle/>
        <a:p>
          <a:r>
            <a:rPr lang="pt-BR" dirty="0" smtClean="0"/>
            <a:t>(16 semanas)</a:t>
          </a:r>
          <a:endParaRPr lang="pt-BR" dirty="0"/>
        </a:p>
      </dgm:t>
    </dgm:pt>
    <dgm:pt modelId="{8126C378-258C-4BCA-849A-A08CF4CCAFA9}" type="parTrans" cxnId="{80F796F1-BFA4-45BD-8AE8-3EFAA0983E4C}">
      <dgm:prSet/>
      <dgm:spPr/>
      <dgm:t>
        <a:bodyPr/>
        <a:lstStyle/>
        <a:p>
          <a:endParaRPr lang="pt-BR"/>
        </a:p>
      </dgm:t>
    </dgm:pt>
    <dgm:pt modelId="{4A1905CB-A49A-4154-8938-4F802E0A1164}" type="sibTrans" cxnId="{80F796F1-BFA4-45BD-8AE8-3EFAA0983E4C}">
      <dgm:prSet/>
      <dgm:spPr/>
      <dgm:t>
        <a:bodyPr/>
        <a:lstStyle/>
        <a:p>
          <a:endParaRPr lang="pt-BR"/>
        </a:p>
      </dgm:t>
    </dgm:pt>
    <dgm:pt modelId="{82F65655-FBE8-4CA2-A76A-37A5477256AB}">
      <dgm:prSet phldrT="[Texto]"/>
      <dgm:spPr/>
      <dgm:t>
        <a:bodyPr/>
        <a:lstStyle/>
        <a:p>
          <a:endParaRPr lang="pt-BR" dirty="0"/>
        </a:p>
      </dgm:t>
    </dgm:pt>
    <dgm:pt modelId="{E2C86392-6692-4905-B261-3766B682281C}" type="parTrans" cxnId="{E899905B-7A3B-470B-AADC-A3CA0EE6E0C8}">
      <dgm:prSet/>
      <dgm:spPr/>
      <dgm:t>
        <a:bodyPr/>
        <a:lstStyle/>
        <a:p>
          <a:endParaRPr lang="pt-BR"/>
        </a:p>
      </dgm:t>
    </dgm:pt>
    <dgm:pt modelId="{4B1C4CBC-E7E6-45B4-95B7-13809EDBDB00}" type="sibTrans" cxnId="{E899905B-7A3B-470B-AADC-A3CA0EE6E0C8}">
      <dgm:prSet/>
      <dgm:spPr/>
      <dgm:t>
        <a:bodyPr/>
        <a:lstStyle/>
        <a:p>
          <a:endParaRPr lang="pt-BR"/>
        </a:p>
      </dgm:t>
    </dgm:pt>
    <dgm:pt modelId="{28207600-5AE2-48D2-9474-AFE005D048D9}" type="pres">
      <dgm:prSet presAssocID="{FC0F1364-8343-4067-B6E3-8C606D315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FCD857-7BE0-4316-9490-220E381EC073}" type="pres">
      <dgm:prSet presAssocID="{FC0F1364-8343-4067-B6E3-8C606D315644}" presName="tSp" presStyleCnt="0"/>
      <dgm:spPr/>
    </dgm:pt>
    <dgm:pt modelId="{8F8E30FA-BD68-4950-BC45-B7BFEE70A5F6}" type="pres">
      <dgm:prSet presAssocID="{FC0F1364-8343-4067-B6E3-8C606D315644}" presName="bSp" presStyleCnt="0"/>
      <dgm:spPr/>
    </dgm:pt>
    <dgm:pt modelId="{20DC04FD-C96D-4C31-9E21-C71DC007EA21}" type="pres">
      <dgm:prSet presAssocID="{FC0F1364-8343-4067-B6E3-8C606D315644}" presName="process" presStyleCnt="0"/>
      <dgm:spPr/>
    </dgm:pt>
    <dgm:pt modelId="{A22C2929-9827-4CEB-9E72-1114FEFF0294}" type="pres">
      <dgm:prSet presAssocID="{7AAEE873-08D7-4177-8D50-ADB5771C17E3}" presName="composite1" presStyleCnt="0"/>
      <dgm:spPr/>
    </dgm:pt>
    <dgm:pt modelId="{07D3BFE1-EEB2-474E-915A-DBD8BF223921}" type="pres">
      <dgm:prSet presAssocID="{7AAEE873-08D7-4177-8D50-ADB5771C17E3}" presName="dummyNode1" presStyleLbl="node1" presStyleIdx="0" presStyleCnt="5"/>
      <dgm:spPr/>
    </dgm:pt>
    <dgm:pt modelId="{BC642B04-A65A-4D13-9B69-2C13F85BF32A}" type="pres">
      <dgm:prSet presAssocID="{7AAEE873-08D7-4177-8D50-ADB5771C17E3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5BF074-DA5D-4B77-850D-522362B4115C}" type="pres">
      <dgm:prSet presAssocID="{7AAEE873-08D7-4177-8D50-ADB5771C17E3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3F02D-D764-4D3D-A304-A4BD9C55560D}" type="pres">
      <dgm:prSet presAssocID="{7AAEE873-08D7-4177-8D50-ADB5771C17E3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7A514F-2217-43CE-B5DB-20EF29551B84}" type="pres">
      <dgm:prSet presAssocID="{7AAEE873-08D7-4177-8D50-ADB5771C17E3}" presName="connSite1" presStyleCnt="0"/>
      <dgm:spPr/>
    </dgm:pt>
    <dgm:pt modelId="{B8A08607-F572-4B94-B950-05FE2FBE89E4}" type="pres">
      <dgm:prSet presAssocID="{1D4546BA-F17D-4F05-9956-4FB4F7FB6E44}" presName="Name9" presStyleLbl="sibTrans2D1" presStyleIdx="0" presStyleCnt="4"/>
      <dgm:spPr/>
      <dgm:t>
        <a:bodyPr/>
        <a:lstStyle/>
        <a:p>
          <a:endParaRPr lang="pt-BR"/>
        </a:p>
      </dgm:t>
    </dgm:pt>
    <dgm:pt modelId="{6423F15D-6802-4541-93B3-674A3F3CA780}" type="pres">
      <dgm:prSet presAssocID="{09EFB577-2805-4A36-BFAC-8768F69A289B}" presName="composite2" presStyleCnt="0"/>
      <dgm:spPr/>
    </dgm:pt>
    <dgm:pt modelId="{F7023586-C92A-4E49-BC2D-42DF61B71F13}" type="pres">
      <dgm:prSet presAssocID="{09EFB577-2805-4A36-BFAC-8768F69A289B}" presName="dummyNode2" presStyleLbl="node1" presStyleIdx="0" presStyleCnt="5"/>
      <dgm:spPr/>
    </dgm:pt>
    <dgm:pt modelId="{21C1C586-F9CE-44E1-B51E-7D118118D7C6}" type="pres">
      <dgm:prSet presAssocID="{09EFB577-2805-4A36-BFAC-8768F69A289B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466661-931E-48F4-9786-FDCFA4D91954}" type="pres">
      <dgm:prSet presAssocID="{09EFB577-2805-4A36-BFAC-8768F69A289B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6C963-19EA-4E46-ADE0-B2CE5332B479}" type="pres">
      <dgm:prSet presAssocID="{09EFB577-2805-4A36-BFAC-8768F69A289B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1B436-BD62-45BB-A2FD-FD3C3ACEC155}" type="pres">
      <dgm:prSet presAssocID="{09EFB577-2805-4A36-BFAC-8768F69A289B}" presName="connSite2" presStyleCnt="0"/>
      <dgm:spPr/>
    </dgm:pt>
    <dgm:pt modelId="{237BAFD1-C190-4999-8E6C-0B7B1D7CB91B}" type="pres">
      <dgm:prSet presAssocID="{3989B98B-7442-40B0-B27D-3F5E41F2F917}" presName="Name18" presStyleLbl="sibTrans2D1" presStyleIdx="1" presStyleCnt="4"/>
      <dgm:spPr/>
      <dgm:t>
        <a:bodyPr/>
        <a:lstStyle/>
        <a:p>
          <a:endParaRPr lang="pt-BR"/>
        </a:p>
      </dgm:t>
    </dgm:pt>
    <dgm:pt modelId="{EC09B2EC-772E-4057-88CC-80CD6234E9FE}" type="pres">
      <dgm:prSet presAssocID="{75DEF964-44B4-4F02-97FF-B64913D4A952}" presName="composite1" presStyleCnt="0"/>
      <dgm:spPr/>
    </dgm:pt>
    <dgm:pt modelId="{118CCB13-2B98-4E9C-A195-8E9C0B50A80C}" type="pres">
      <dgm:prSet presAssocID="{75DEF964-44B4-4F02-97FF-B64913D4A952}" presName="dummyNode1" presStyleLbl="node1" presStyleIdx="1" presStyleCnt="5"/>
      <dgm:spPr/>
    </dgm:pt>
    <dgm:pt modelId="{95324A61-EB8D-4F96-99EC-5CF9B0C6F1F1}" type="pres">
      <dgm:prSet presAssocID="{75DEF964-44B4-4F02-97FF-B64913D4A952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E3078F-79A1-4077-861B-CDF1A418F56A}" type="pres">
      <dgm:prSet presAssocID="{75DEF964-44B4-4F02-97FF-B64913D4A952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884AAA-2EB0-4499-832F-84C1F6460358}" type="pres">
      <dgm:prSet presAssocID="{75DEF964-44B4-4F02-97FF-B64913D4A952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38C644-AD29-4292-8116-1061F428655C}" type="pres">
      <dgm:prSet presAssocID="{75DEF964-44B4-4F02-97FF-B64913D4A952}" presName="connSite1" presStyleCnt="0"/>
      <dgm:spPr/>
    </dgm:pt>
    <dgm:pt modelId="{28F2A467-9E7F-4A43-A39B-B28565852658}" type="pres">
      <dgm:prSet presAssocID="{9ABFBF00-B6A1-43EB-BEFF-F61A7AFEB468}" presName="Name9" presStyleLbl="sibTrans2D1" presStyleIdx="2" presStyleCnt="4"/>
      <dgm:spPr/>
      <dgm:t>
        <a:bodyPr/>
        <a:lstStyle/>
        <a:p>
          <a:endParaRPr lang="pt-BR"/>
        </a:p>
      </dgm:t>
    </dgm:pt>
    <dgm:pt modelId="{2567B9F3-403D-45FF-B728-DF3EAFEB5E15}" type="pres">
      <dgm:prSet presAssocID="{41B50C0B-E70D-447C-8EED-15C882EB8183}" presName="composite2" presStyleCnt="0"/>
      <dgm:spPr/>
    </dgm:pt>
    <dgm:pt modelId="{6FFA016F-225F-40E8-8718-534BC73611EF}" type="pres">
      <dgm:prSet presAssocID="{41B50C0B-E70D-447C-8EED-15C882EB8183}" presName="dummyNode2" presStyleLbl="node1" presStyleIdx="2" presStyleCnt="5"/>
      <dgm:spPr/>
    </dgm:pt>
    <dgm:pt modelId="{1E0F5F7F-503F-40D5-991D-EF9E941DB9A4}" type="pres">
      <dgm:prSet presAssocID="{41B50C0B-E70D-447C-8EED-15C882EB8183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E4F065-489C-4243-8E8D-305D6328468E}" type="pres">
      <dgm:prSet presAssocID="{41B50C0B-E70D-447C-8EED-15C882EB8183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E61859-9119-4288-98F4-119CEEC807AD}" type="pres">
      <dgm:prSet presAssocID="{41B50C0B-E70D-447C-8EED-15C882EB8183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918B10-ADF5-47A5-A5F6-594651387617}" type="pres">
      <dgm:prSet presAssocID="{41B50C0B-E70D-447C-8EED-15C882EB8183}" presName="connSite2" presStyleCnt="0"/>
      <dgm:spPr/>
    </dgm:pt>
    <dgm:pt modelId="{C1351D68-F070-41EE-A7E7-9800A6319D15}" type="pres">
      <dgm:prSet presAssocID="{CD21B87D-BE12-407F-88D8-DFF07EE2E834}" presName="Name18" presStyleLbl="sibTrans2D1" presStyleIdx="3" presStyleCnt="4"/>
      <dgm:spPr/>
      <dgm:t>
        <a:bodyPr/>
        <a:lstStyle/>
        <a:p>
          <a:endParaRPr lang="pt-BR"/>
        </a:p>
      </dgm:t>
    </dgm:pt>
    <dgm:pt modelId="{8008A5A0-3D45-42E6-8AE4-B4D6EBF4DED2}" type="pres">
      <dgm:prSet presAssocID="{666C631C-565C-49F3-BBA6-4A3FF8D629A3}" presName="composite1" presStyleCnt="0"/>
      <dgm:spPr/>
    </dgm:pt>
    <dgm:pt modelId="{3DB79E80-4D81-4202-999F-B5979D0965CF}" type="pres">
      <dgm:prSet presAssocID="{666C631C-565C-49F3-BBA6-4A3FF8D629A3}" presName="dummyNode1" presStyleLbl="node1" presStyleIdx="3" presStyleCnt="5"/>
      <dgm:spPr/>
    </dgm:pt>
    <dgm:pt modelId="{A75C4DD1-F6B4-4F0D-AE45-A1BCDAAFCB0D}" type="pres">
      <dgm:prSet presAssocID="{666C631C-565C-49F3-BBA6-4A3FF8D629A3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CA8E00-DD93-4427-90B2-77D0311E870B}" type="pres">
      <dgm:prSet presAssocID="{666C631C-565C-49F3-BBA6-4A3FF8D629A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DB28C-BEAD-4CC1-9511-BBB189AC5033}" type="pres">
      <dgm:prSet presAssocID="{666C631C-565C-49F3-BBA6-4A3FF8D629A3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596FBA-7B15-4A95-AF28-8BFD81301BBB}" type="pres">
      <dgm:prSet presAssocID="{666C631C-565C-49F3-BBA6-4A3FF8D629A3}" presName="connSite1" presStyleCnt="0"/>
      <dgm:spPr/>
    </dgm:pt>
  </dgm:ptLst>
  <dgm:cxnLst>
    <dgm:cxn modelId="{8022D806-1596-4804-BE5C-9B233B57E639}" srcId="{FC0F1364-8343-4067-B6E3-8C606D315644}" destId="{41B50C0B-E70D-447C-8EED-15C882EB8183}" srcOrd="3" destOrd="0" parTransId="{F3673001-8610-46AB-B27E-A09C1ACC1554}" sibTransId="{CD21B87D-BE12-407F-88D8-DFF07EE2E834}"/>
    <dgm:cxn modelId="{BF635932-AAC3-46C6-B67B-237D8E2FE74C}" type="presOf" srcId="{1D4546BA-F17D-4F05-9956-4FB4F7FB6E44}" destId="{B8A08607-F572-4B94-B950-05FE2FBE89E4}" srcOrd="0" destOrd="0" presId="urn:microsoft.com/office/officeart/2005/8/layout/hProcess4"/>
    <dgm:cxn modelId="{0A98D677-9254-462A-BA98-FF4ACC0E2161}" type="presOf" srcId="{34A0D471-8EE6-4A32-9D9F-28A5208E5E80}" destId="{C35BF074-DA5D-4B77-850D-522362B4115C}" srcOrd="1" destOrd="0" presId="urn:microsoft.com/office/officeart/2005/8/layout/hProcess4"/>
    <dgm:cxn modelId="{4DD5F841-1086-448E-BAAA-69D71C149DC7}" type="presOf" srcId="{1561DAE3-3179-48CC-BCB3-4E6A2760B307}" destId="{E8E3078F-79A1-4077-861B-CDF1A418F56A}" srcOrd="1" destOrd="1" presId="urn:microsoft.com/office/officeart/2005/8/layout/hProcess4"/>
    <dgm:cxn modelId="{E899905B-7A3B-470B-AADC-A3CA0EE6E0C8}" srcId="{41B50C0B-E70D-447C-8EED-15C882EB8183}" destId="{82F65655-FBE8-4CA2-A76A-37A5477256AB}" srcOrd="1" destOrd="0" parTransId="{E2C86392-6692-4905-B261-3766B682281C}" sibTransId="{4B1C4CBC-E7E6-45B4-95B7-13809EDBDB00}"/>
    <dgm:cxn modelId="{4664C95C-6910-44C7-9FD4-4B9A42459FE2}" srcId="{41B50C0B-E70D-447C-8EED-15C882EB8183}" destId="{5AB10665-73E2-4B96-8C24-D0F0A3E4D97B}" srcOrd="0" destOrd="0" parTransId="{F3BA84A7-79C4-4C7C-AF95-04E7BE32315F}" sibTransId="{B85D094C-6227-49E3-87B3-2B1EEAE29198}"/>
    <dgm:cxn modelId="{E15C00CC-865A-46A1-B57D-77DD5DE91E6B}" type="presOf" srcId="{09EFB577-2805-4A36-BFAC-8768F69A289B}" destId="{6E56C963-19EA-4E46-ADE0-B2CE5332B479}" srcOrd="0" destOrd="0" presId="urn:microsoft.com/office/officeart/2005/8/layout/hProcess4"/>
    <dgm:cxn modelId="{83B71C27-41C2-46D1-96F6-F35E3A627223}" type="presOf" srcId="{82F65655-FBE8-4CA2-A76A-37A5477256AB}" destId="{55E4F065-489C-4243-8E8D-305D6328468E}" srcOrd="1" destOrd="1" presId="urn:microsoft.com/office/officeart/2005/8/layout/hProcess4"/>
    <dgm:cxn modelId="{3830CA37-687D-4262-A2BE-ACB8EC9E53CC}" type="presOf" srcId="{5AB10665-73E2-4B96-8C24-D0F0A3E4D97B}" destId="{1E0F5F7F-503F-40D5-991D-EF9E941DB9A4}" srcOrd="0" destOrd="0" presId="urn:microsoft.com/office/officeart/2005/8/layout/hProcess4"/>
    <dgm:cxn modelId="{0AF44C46-AD88-4041-8B48-20F31D8B2BD7}" type="presOf" srcId="{204BD02E-51A9-4289-8852-34537CA8D6E9}" destId="{E8E3078F-79A1-4077-861B-CDF1A418F56A}" srcOrd="1" destOrd="2" presId="urn:microsoft.com/office/officeart/2005/8/layout/hProcess4"/>
    <dgm:cxn modelId="{EF0974D5-3F6F-40CA-A384-A8FD9DF53DD8}" srcId="{7AAEE873-08D7-4177-8D50-ADB5771C17E3}" destId="{17FDA17D-6EAC-4884-8637-5A52D8022DC2}" srcOrd="1" destOrd="0" parTransId="{D6B621CB-9F38-4496-9272-CEDBC17CD8EC}" sibTransId="{18591BD8-10F5-4A20-8902-0710CE46E169}"/>
    <dgm:cxn modelId="{E1842353-6476-4004-BF26-E07B4ADD30A5}" type="presOf" srcId="{856762F5-AD10-4104-922A-03A409F47E81}" destId="{2F466661-931E-48F4-9786-FDCFA4D91954}" srcOrd="1" destOrd="0" presId="urn:microsoft.com/office/officeart/2005/8/layout/hProcess4"/>
    <dgm:cxn modelId="{9E6E52AA-853D-4066-8471-3988D5EC5EBA}" srcId="{FC0F1364-8343-4067-B6E3-8C606D315644}" destId="{75DEF964-44B4-4F02-97FF-B64913D4A952}" srcOrd="2" destOrd="0" parTransId="{6E432379-D192-4CB7-A02A-6954821593E9}" sibTransId="{9ABFBF00-B6A1-43EB-BEFF-F61A7AFEB468}"/>
    <dgm:cxn modelId="{5F246C21-7A83-482A-9592-3CC6F680FE33}" srcId="{75DEF964-44B4-4F02-97FF-B64913D4A952}" destId="{5572C114-FB34-4E73-9160-E4617F378298}" srcOrd="0" destOrd="0" parTransId="{8DE7DB80-DCF7-4047-9B99-114BB286A645}" sibTransId="{64738018-560D-4683-8ABB-98D0E09AD904}"/>
    <dgm:cxn modelId="{4634DD9C-8E5E-4D93-BDBF-49AFBB0B7B9D}" srcId="{7AAEE873-08D7-4177-8D50-ADB5771C17E3}" destId="{34A0D471-8EE6-4A32-9D9F-28A5208E5E80}" srcOrd="0" destOrd="0" parTransId="{138C6D8E-BFF0-43B6-9A4B-AB6A6D6BEAA5}" sibTransId="{6DB920B1-8DA8-460A-A364-D91FA1992EBC}"/>
    <dgm:cxn modelId="{B200659B-2A0D-4082-90D1-CD503D56373B}" srcId="{75DEF964-44B4-4F02-97FF-B64913D4A952}" destId="{1561DAE3-3179-48CC-BCB3-4E6A2760B307}" srcOrd="1" destOrd="0" parTransId="{B1C6C733-42ED-4B17-84AA-170F8482B051}" sibTransId="{8EBD885B-936F-4407-8D63-311051214EF6}"/>
    <dgm:cxn modelId="{224CA46F-F233-41E0-8E97-AEE08BD5B861}" type="presOf" srcId="{5572C114-FB34-4E73-9160-E4617F378298}" destId="{E8E3078F-79A1-4077-861B-CDF1A418F56A}" srcOrd="1" destOrd="0" presId="urn:microsoft.com/office/officeart/2005/8/layout/hProcess4"/>
    <dgm:cxn modelId="{8A034E37-FA23-40E6-A7CD-B3FD15DC21DB}" type="presOf" srcId="{F16EEB2F-CF61-4685-A99A-6AEFF4DC531B}" destId="{A75C4DD1-F6B4-4F0D-AE45-A1BCDAAFCB0D}" srcOrd="0" destOrd="0" presId="urn:microsoft.com/office/officeart/2005/8/layout/hProcess4"/>
    <dgm:cxn modelId="{9AA6B374-C4E9-4C5F-9966-2E8BE472B977}" type="presOf" srcId="{7AAEE873-08D7-4177-8D50-ADB5771C17E3}" destId="{EF33F02D-D764-4D3D-A304-A4BD9C55560D}" srcOrd="0" destOrd="0" presId="urn:microsoft.com/office/officeart/2005/8/layout/hProcess4"/>
    <dgm:cxn modelId="{92B4BD49-5028-492F-A7FF-8C86610A17CE}" type="presOf" srcId="{204BD02E-51A9-4289-8852-34537CA8D6E9}" destId="{95324A61-EB8D-4F96-99EC-5CF9B0C6F1F1}" srcOrd="0" destOrd="2" presId="urn:microsoft.com/office/officeart/2005/8/layout/hProcess4"/>
    <dgm:cxn modelId="{E4795FA9-B877-42BE-9E9E-0770FE79D751}" type="presOf" srcId="{666C631C-565C-49F3-BBA6-4A3FF8D629A3}" destId="{C75DB28C-BEAD-4CC1-9511-BBB189AC5033}" srcOrd="0" destOrd="0" presId="urn:microsoft.com/office/officeart/2005/8/layout/hProcess4"/>
    <dgm:cxn modelId="{757B144C-E8F2-47C1-A703-011C5C5339F5}" srcId="{09EFB577-2805-4A36-BFAC-8768F69A289B}" destId="{841411DA-7E72-474E-95E4-4F1380DE30C5}" srcOrd="1" destOrd="0" parTransId="{9A2216D6-E05B-4D17-B90C-BEE0C06F5816}" sibTransId="{48D81B59-8551-42C7-AF2F-9616B500E77C}"/>
    <dgm:cxn modelId="{BFF0E818-F5BC-43E9-98EA-9DE3312CB698}" type="presOf" srcId="{841411DA-7E72-474E-95E4-4F1380DE30C5}" destId="{21C1C586-F9CE-44E1-B51E-7D118118D7C6}" srcOrd="0" destOrd="1" presId="urn:microsoft.com/office/officeart/2005/8/layout/hProcess4"/>
    <dgm:cxn modelId="{E96AA7AB-BB52-43FA-8BA0-B5861E260D49}" type="presOf" srcId="{856762F5-AD10-4104-922A-03A409F47E81}" destId="{21C1C586-F9CE-44E1-B51E-7D118118D7C6}" srcOrd="0" destOrd="0" presId="urn:microsoft.com/office/officeart/2005/8/layout/hProcess4"/>
    <dgm:cxn modelId="{89A91F5D-6A49-4F13-B76F-4C7A80E31659}" type="presOf" srcId="{5AB10665-73E2-4B96-8C24-D0F0A3E4D97B}" destId="{55E4F065-489C-4243-8E8D-305D6328468E}" srcOrd="1" destOrd="0" presId="urn:microsoft.com/office/officeart/2005/8/layout/hProcess4"/>
    <dgm:cxn modelId="{E31BF0C5-D27E-4057-B9B4-422DD743EFD6}" type="presOf" srcId="{5572C114-FB34-4E73-9160-E4617F378298}" destId="{95324A61-EB8D-4F96-99EC-5CF9B0C6F1F1}" srcOrd="0" destOrd="0" presId="urn:microsoft.com/office/officeart/2005/8/layout/hProcess4"/>
    <dgm:cxn modelId="{9A2FC504-81D1-41CE-86DA-723F1C296810}" type="presOf" srcId="{CD21B87D-BE12-407F-88D8-DFF07EE2E834}" destId="{C1351D68-F070-41EE-A7E7-9800A6319D15}" srcOrd="0" destOrd="0" presId="urn:microsoft.com/office/officeart/2005/8/layout/hProcess4"/>
    <dgm:cxn modelId="{097EF95E-4710-4A00-9A76-599447B44A25}" type="presOf" srcId="{17FDA17D-6EAC-4884-8637-5A52D8022DC2}" destId="{C35BF074-DA5D-4B77-850D-522362B4115C}" srcOrd="1" destOrd="1" presId="urn:microsoft.com/office/officeart/2005/8/layout/hProcess4"/>
    <dgm:cxn modelId="{868B19E5-FFDA-49B6-A36D-3BF8E6CB2800}" type="presOf" srcId="{82F65655-FBE8-4CA2-A76A-37A5477256AB}" destId="{1E0F5F7F-503F-40D5-991D-EF9E941DB9A4}" srcOrd="0" destOrd="1" presId="urn:microsoft.com/office/officeart/2005/8/layout/hProcess4"/>
    <dgm:cxn modelId="{CC7E2C85-ED6C-4A54-BF1C-0B3D6EE97FFC}" srcId="{FC0F1364-8343-4067-B6E3-8C606D315644}" destId="{7AAEE873-08D7-4177-8D50-ADB5771C17E3}" srcOrd="0" destOrd="0" parTransId="{1EF7953F-BD59-475E-9B37-4C801F1E1CDF}" sibTransId="{1D4546BA-F17D-4F05-9956-4FB4F7FB6E44}"/>
    <dgm:cxn modelId="{3937AABC-B517-412B-B991-F0CAEFC2006A}" srcId="{FC0F1364-8343-4067-B6E3-8C606D315644}" destId="{09EFB577-2805-4A36-BFAC-8768F69A289B}" srcOrd="1" destOrd="0" parTransId="{C41B49FC-51B9-4099-8C06-A64B29CF43E5}" sibTransId="{3989B98B-7442-40B0-B27D-3F5E41F2F917}"/>
    <dgm:cxn modelId="{4840C75E-BE04-43DA-949D-08452F9931AE}" srcId="{09EFB577-2805-4A36-BFAC-8768F69A289B}" destId="{856762F5-AD10-4104-922A-03A409F47E81}" srcOrd="0" destOrd="0" parTransId="{1D35305D-023C-4B00-9016-9F7CA8C7670D}" sibTransId="{6D33385B-0665-46F9-9CB3-A30D6DD372DB}"/>
    <dgm:cxn modelId="{B7A81753-AF62-4E85-B729-1FFAEBE0899E}" type="presOf" srcId="{3989B98B-7442-40B0-B27D-3F5E41F2F917}" destId="{237BAFD1-C190-4999-8E6C-0B7B1D7CB91B}" srcOrd="0" destOrd="0" presId="urn:microsoft.com/office/officeart/2005/8/layout/hProcess4"/>
    <dgm:cxn modelId="{F7FF0F94-9DF8-4E6E-BF89-C6ADE3A11D7B}" type="presOf" srcId="{41B50C0B-E70D-447C-8EED-15C882EB8183}" destId="{52E61859-9119-4288-98F4-119CEEC807AD}" srcOrd="0" destOrd="0" presId="urn:microsoft.com/office/officeart/2005/8/layout/hProcess4"/>
    <dgm:cxn modelId="{61629916-79A8-4D12-83B5-51891D955D50}" srcId="{FC0F1364-8343-4067-B6E3-8C606D315644}" destId="{666C631C-565C-49F3-BBA6-4A3FF8D629A3}" srcOrd="4" destOrd="0" parTransId="{AB4FFB79-6870-4087-BBF0-05C2EDBAC008}" sibTransId="{A03D8FC6-109A-47FF-9202-4DBBB3E24F4C}"/>
    <dgm:cxn modelId="{80F796F1-BFA4-45BD-8AE8-3EFAA0983E4C}" srcId="{75DEF964-44B4-4F02-97FF-B64913D4A952}" destId="{204BD02E-51A9-4289-8852-34537CA8D6E9}" srcOrd="2" destOrd="0" parTransId="{8126C378-258C-4BCA-849A-A08CF4CCAFA9}" sibTransId="{4A1905CB-A49A-4154-8938-4F802E0A1164}"/>
    <dgm:cxn modelId="{83367916-E800-4105-81E1-8568F2D4A890}" type="presOf" srcId="{1561DAE3-3179-48CC-BCB3-4E6A2760B307}" destId="{95324A61-EB8D-4F96-99EC-5CF9B0C6F1F1}" srcOrd="0" destOrd="1" presId="urn:microsoft.com/office/officeart/2005/8/layout/hProcess4"/>
    <dgm:cxn modelId="{C31239A2-B23D-4F19-830D-978D834C5C77}" type="presOf" srcId="{34A0D471-8EE6-4A32-9D9F-28A5208E5E80}" destId="{BC642B04-A65A-4D13-9B69-2C13F85BF32A}" srcOrd="0" destOrd="0" presId="urn:microsoft.com/office/officeart/2005/8/layout/hProcess4"/>
    <dgm:cxn modelId="{E1A41EC4-7AF6-4960-996B-636148202C11}" type="presOf" srcId="{75DEF964-44B4-4F02-97FF-B64913D4A952}" destId="{0E884AAA-2EB0-4499-832F-84C1F6460358}" srcOrd="0" destOrd="0" presId="urn:microsoft.com/office/officeart/2005/8/layout/hProcess4"/>
    <dgm:cxn modelId="{3DDFFD73-4A1E-4647-9001-A860328D6D18}" type="presOf" srcId="{FC0F1364-8343-4067-B6E3-8C606D315644}" destId="{28207600-5AE2-48D2-9474-AFE005D048D9}" srcOrd="0" destOrd="0" presId="urn:microsoft.com/office/officeart/2005/8/layout/hProcess4"/>
    <dgm:cxn modelId="{EDBDA841-BFF9-46DA-AD00-08E41AAA7CEF}" type="presOf" srcId="{9ABFBF00-B6A1-43EB-BEFF-F61A7AFEB468}" destId="{28F2A467-9E7F-4A43-A39B-B28565852658}" srcOrd="0" destOrd="0" presId="urn:microsoft.com/office/officeart/2005/8/layout/hProcess4"/>
    <dgm:cxn modelId="{748750E9-E7C0-413B-BAA7-FB855C409A56}" type="presOf" srcId="{17FDA17D-6EAC-4884-8637-5A52D8022DC2}" destId="{BC642B04-A65A-4D13-9B69-2C13F85BF32A}" srcOrd="0" destOrd="1" presId="urn:microsoft.com/office/officeart/2005/8/layout/hProcess4"/>
    <dgm:cxn modelId="{6ED07406-8C4E-4CAB-8FC3-9DB874D730A7}" type="presOf" srcId="{F16EEB2F-CF61-4685-A99A-6AEFF4DC531B}" destId="{A6CA8E00-DD93-4427-90B2-77D0311E870B}" srcOrd="1" destOrd="0" presId="urn:microsoft.com/office/officeart/2005/8/layout/hProcess4"/>
    <dgm:cxn modelId="{517F71A5-BF0B-40AC-89D4-7DC850BB26A0}" type="presOf" srcId="{841411DA-7E72-474E-95E4-4F1380DE30C5}" destId="{2F466661-931E-48F4-9786-FDCFA4D91954}" srcOrd="1" destOrd="1" presId="urn:microsoft.com/office/officeart/2005/8/layout/hProcess4"/>
    <dgm:cxn modelId="{998A67A9-ACC4-4F8C-9780-C62F7852196A}" srcId="{666C631C-565C-49F3-BBA6-4A3FF8D629A3}" destId="{F16EEB2F-CF61-4685-A99A-6AEFF4DC531B}" srcOrd="0" destOrd="0" parTransId="{265FC946-7614-4CB7-BA72-C5F97E93D4B4}" sibTransId="{F98F7BFC-552A-4674-9517-155E4B1CED3F}"/>
    <dgm:cxn modelId="{F83CF75C-DF06-4E1F-B40C-72FAC4CFABD7}" type="presParOf" srcId="{28207600-5AE2-48D2-9474-AFE005D048D9}" destId="{86FCD857-7BE0-4316-9490-220E381EC073}" srcOrd="0" destOrd="0" presId="urn:microsoft.com/office/officeart/2005/8/layout/hProcess4"/>
    <dgm:cxn modelId="{EC137ED4-268D-401C-8CF8-4153B3B7DBB1}" type="presParOf" srcId="{28207600-5AE2-48D2-9474-AFE005D048D9}" destId="{8F8E30FA-BD68-4950-BC45-B7BFEE70A5F6}" srcOrd="1" destOrd="0" presId="urn:microsoft.com/office/officeart/2005/8/layout/hProcess4"/>
    <dgm:cxn modelId="{28A678D0-2D51-481C-A292-E25B9F986CBA}" type="presParOf" srcId="{28207600-5AE2-48D2-9474-AFE005D048D9}" destId="{20DC04FD-C96D-4C31-9E21-C71DC007EA21}" srcOrd="2" destOrd="0" presId="urn:microsoft.com/office/officeart/2005/8/layout/hProcess4"/>
    <dgm:cxn modelId="{334604C5-92EC-4F18-8EDC-0B28F021C182}" type="presParOf" srcId="{20DC04FD-C96D-4C31-9E21-C71DC007EA21}" destId="{A22C2929-9827-4CEB-9E72-1114FEFF0294}" srcOrd="0" destOrd="0" presId="urn:microsoft.com/office/officeart/2005/8/layout/hProcess4"/>
    <dgm:cxn modelId="{7E0BBAA0-8C9C-4893-96C3-903F9572CDB2}" type="presParOf" srcId="{A22C2929-9827-4CEB-9E72-1114FEFF0294}" destId="{07D3BFE1-EEB2-474E-915A-DBD8BF223921}" srcOrd="0" destOrd="0" presId="urn:microsoft.com/office/officeart/2005/8/layout/hProcess4"/>
    <dgm:cxn modelId="{FB5C5975-0617-45EC-BC41-A50D4E3EC122}" type="presParOf" srcId="{A22C2929-9827-4CEB-9E72-1114FEFF0294}" destId="{BC642B04-A65A-4D13-9B69-2C13F85BF32A}" srcOrd="1" destOrd="0" presId="urn:microsoft.com/office/officeart/2005/8/layout/hProcess4"/>
    <dgm:cxn modelId="{910013BC-8BF0-4113-A08F-B2A15D6B2FDC}" type="presParOf" srcId="{A22C2929-9827-4CEB-9E72-1114FEFF0294}" destId="{C35BF074-DA5D-4B77-850D-522362B4115C}" srcOrd="2" destOrd="0" presId="urn:microsoft.com/office/officeart/2005/8/layout/hProcess4"/>
    <dgm:cxn modelId="{9C9E8D22-6EC6-4721-8BFB-3B6D9EAA7680}" type="presParOf" srcId="{A22C2929-9827-4CEB-9E72-1114FEFF0294}" destId="{EF33F02D-D764-4D3D-A304-A4BD9C55560D}" srcOrd="3" destOrd="0" presId="urn:microsoft.com/office/officeart/2005/8/layout/hProcess4"/>
    <dgm:cxn modelId="{1E2A98A9-FC40-46D6-83C6-E9BA0F388E2D}" type="presParOf" srcId="{A22C2929-9827-4CEB-9E72-1114FEFF0294}" destId="{1F7A514F-2217-43CE-B5DB-20EF29551B84}" srcOrd="4" destOrd="0" presId="urn:microsoft.com/office/officeart/2005/8/layout/hProcess4"/>
    <dgm:cxn modelId="{84FF24FD-237F-461C-84A1-8E29548C0D12}" type="presParOf" srcId="{20DC04FD-C96D-4C31-9E21-C71DC007EA21}" destId="{B8A08607-F572-4B94-B950-05FE2FBE89E4}" srcOrd="1" destOrd="0" presId="urn:microsoft.com/office/officeart/2005/8/layout/hProcess4"/>
    <dgm:cxn modelId="{2E438C44-224B-4B01-8575-FCBE7D13E256}" type="presParOf" srcId="{20DC04FD-C96D-4C31-9E21-C71DC007EA21}" destId="{6423F15D-6802-4541-93B3-674A3F3CA780}" srcOrd="2" destOrd="0" presId="urn:microsoft.com/office/officeart/2005/8/layout/hProcess4"/>
    <dgm:cxn modelId="{0CACB944-5E69-45B6-BBC7-D7E5E8845F7F}" type="presParOf" srcId="{6423F15D-6802-4541-93B3-674A3F3CA780}" destId="{F7023586-C92A-4E49-BC2D-42DF61B71F13}" srcOrd="0" destOrd="0" presId="urn:microsoft.com/office/officeart/2005/8/layout/hProcess4"/>
    <dgm:cxn modelId="{295CDB73-87F6-469A-B16A-1044F888A247}" type="presParOf" srcId="{6423F15D-6802-4541-93B3-674A3F3CA780}" destId="{21C1C586-F9CE-44E1-B51E-7D118118D7C6}" srcOrd="1" destOrd="0" presId="urn:microsoft.com/office/officeart/2005/8/layout/hProcess4"/>
    <dgm:cxn modelId="{588966DA-D2B1-40FD-81A1-39C05DA57316}" type="presParOf" srcId="{6423F15D-6802-4541-93B3-674A3F3CA780}" destId="{2F466661-931E-48F4-9786-FDCFA4D91954}" srcOrd="2" destOrd="0" presId="urn:microsoft.com/office/officeart/2005/8/layout/hProcess4"/>
    <dgm:cxn modelId="{19F8D20B-AEC4-4C17-8C4E-D4F3F3AAC13C}" type="presParOf" srcId="{6423F15D-6802-4541-93B3-674A3F3CA780}" destId="{6E56C963-19EA-4E46-ADE0-B2CE5332B479}" srcOrd="3" destOrd="0" presId="urn:microsoft.com/office/officeart/2005/8/layout/hProcess4"/>
    <dgm:cxn modelId="{2C0B0298-9BDF-4DA2-A02A-35CBF3A61703}" type="presParOf" srcId="{6423F15D-6802-4541-93B3-674A3F3CA780}" destId="{9381B436-BD62-45BB-A2FD-FD3C3ACEC155}" srcOrd="4" destOrd="0" presId="urn:microsoft.com/office/officeart/2005/8/layout/hProcess4"/>
    <dgm:cxn modelId="{10E08AAC-6A46-4036-B3A0-9BE630988E2D}" type="presParOf" srcId="{20DC04FD-C96D-4C31-9E21-C71DC007EA21}" destId="{237BAFD1-C190-4999-8E6C-0B7B1D7CB91B}" srcOrd="3" destOrd="0" presId="urn:microsoft.com/office/officeart/2005/8/layout/hProcess4"/>
    <dgm:cxn modelId="{31757957-40D3-4CAD-B6EA-68DA57506183}" type="presParOf" srcId="{20DC04FD-C96D-4C31-9E21-C71DC007EA21}" destId="{EC09B2EC-772E-4057-88CC-80CD6234E9FE}" srcOrd="4" destOrd="0" presId="urn:microsoft.com/office/officeart/2005/8/layout/hProcess4"/>
    <dgm:cxn modelId="{088B51BD-6073-4111-ACF7-9260FBC251A9}" type="presParOf" srcId="{EC09B2EC-772E-4057-88CC-80CD6234E9FE}" destId="{118CCB13-2B98-4E9C-A195-8E9C0B50A80C}" srcOrd="0" destOrd="0" presId="urn:microsoft.com/office/officeart/2005/8/layout/hProcess4"/>
    <dgm:cxn modelId="{B273C258-1544-4FEC-85B2-5037F603E50B}" type="presParOf" srcId="{EC09B2EC-772E-4057-88CC-80CD6234E9FE}" destId="{95324A61-EB8D-4F96-99EC-5CF9B0C6F1F1}" srcOrd="1" destOrd="0" presId="urn:microsoft.com/office/officeart/2005/8/layout/hProcess4"/>
    <dgm:cxn modelId="{9ACD4FE7-A57F-43B9-A360-9784A4C1131B}" type="presParOf" srcId="{EC09B2EC-772E-4057-88CC-80CD6234E9FE}" destId="{E8E3078F-79A1-4077-861B-CDF1A418F56A}" srcOrd="2" destOrd="0" presId="urn:microsoft.com/office/officeart/2005/8/layout/hProcess4"/>
    <dgm:cxn modelId="{47AB4145-9ED2-40DD-97E1-7D73CA8A2F65}" type="presParOf" srcId="{EC09B2EC-772E-4057-88CC-80CD6234E9FE}" destId="{0E884AAA-2EB0-4499-832F-84C1F6460358}" srcOrd="3" destOrd="0" presId="urn:microsoft.com/office/officeart/2005/8/layout/hProcess4"/>
    <dgm:cxn modelId="{F49C1D33-27FE-412E-964E-6F2C06241081}" type="presParOf" srcId="{EC09B2EC-772E-4057-88CC-80CD6234E9FE}" destId="{7638C644-AD29-4292-8116-1061F428655C}" srcOrd="4" destOrd="0" presId="urn:microsoft.com/office/officeart/2005/8/layout/hProcess4"/>
    <dgm:cxn modelId="{7CFF3B6A-3D15-4AFE-90E3-95AB514FEA62}" type="presParOf" srcId="{20DC04FD-C96D-4C31-9E21-C71DC007EA21}" destId="{28F2A467-9E7F-4A43-A39B-B28565852658}" srcOrd="5" destOrd="0" presId="urn:microsoft.com/office/officeart/2005/8/layout/hProcess4"/>
    <dgm:cxn modelId="{56F67050-7727-454D-8A87-2CCBF49F4C84}" type="presParOf" srcId="{20DC04FD-C96D-4C31-9E21-C71DC007EA21}" destId="{2567B9F3-403D-45FF-B728-DF3EAFEB5E15}" srcOrd="6" destOrd="0" presId="urn:microsoft.com/office/officeart/2005/8/layout/hProcess4"/>
    <dgm:cxn modelId="{511B4F9A-BF71-4A86-9359-4FDFC6B73FC1}" type="presParOf" srcId="{2567B9F3-403D-45FF-B728-DF3EAFEB5E15}" destId="{6FFA016F-225F-40E8-8718-534BC73611EF}" srcOrd="0" destOrd="0" presId="urn:microsoft.com/office/officeart/2005/8/layout/hProcess4"/>
    <dgm:cxn modelId="{F6B104DE-FF31-467F-BD56-D8EF50893365}" type="presParOf" srcId="{2567B9F3-403D-45FF-B728-DF3EAFEB5E15}" destId="{1E0F5F7F-503F-40D5-991D-EF9E941DB9A4}" srcOrd="1" destOrd="0" presId="urn:microsoft.com/office/officeart/2005/8/layout/hProcess4"/>
    <dgm:cxn modelId="{86601ED3-6ABF-4164-9891-4C743A18B2C8}" type="presParOf" srcId="{2567B9F3-403D-45FF-B728-DF3EAFEB5E15}" destId="{55E4F065-489C-4243-8E8D-305D6328468E}" srcOrd="2" destOrd="0" presId="urn:microsoft.com/office/officeart/2005/8/layout/hProcess4"/>
    <dgm:cxn modelId="{658C7C37-7DD4-4EAF-A9CD-B31AD5DD1B3B}" type="presParOf" srcId="{2567B9F3-403D-45FF-B728-DF3EAFEB5E15}" destId="{52E61859-9119-4288-98F4-119CEEC807AD}" srcOrd="3" destOrd="0" presId="urn:microsoft.com/office/officeart/2005/8/layout/hProcess4"/>
    <dgm:cxn modelId="{1AF3FFC4-7341-4BDF-A06C-2EF951F987BE}" type="presParOf" srcId="{2567B9F3-403D-45FF-B728-DF3EAFEB5E15}" destId="{21918B10-ADF5-47A5-A5F6-594651387617}" srcOrd="4" destOrd="0" presId="urn:microsoft.com/office/officeart/2005/8/layout/hProcess4"/>
    <dgm:cxn modelId="{8BD03A27-2639-4420-B9B0-14E3C3EF438A}" type="presParOf" srcId="{20DC04FD-C96D-4C31-9E21-C71DC007EA21}" destId="{C1351D68-F070-41EE-A7E7-9800A6319D15}" srcOrd="7" destOrd="0" presId="urn:microsoft.com/office/officeart/2005/8/layout/hProcess4"/>
    <dgm:cxn modelId="{DAB3DE9C-221D-4079-B95C-1BDA50ACF40B}" type="presParOf" srcId="{20DC04FD-C96D-4C31-9E21-C71DC007EA21}" destId="{8008A5A0-3D45-42E6-8AE4-B4D6EBF4DED2}" srcOrd="8" destOrd="0" presId="urn:microsoft.com/office/officeart/2005/8/layout/hProcess4"/>
    <dgm:cxn modelId="{78BABB81-C01D-4990-970E-637F13206C16}" type="presParOf" srcId="{8008A5A0-3D45-42E6-8AE4-B4D6EBF4DED2}" destId="{3DB79E80-4D81-4202-999F-B5979D0965CF}" srcOrd="0" destOrd="0" presId="urn:microsoft.com/office/officeart/2005/8/layout/hProcess4"/>
    <dgm:cxn modelId="{E864B7DC-BCAE-4CE8-9F46-3B3CAA83E5DB}" type="presParOf" srcId="{8008A5A0-3D45-42E6-8AE4-B4D6EBF4DED2}" destId="{A75C4DD1-F6B4-4F0D-AE45-A1BCDAAFCB0D}" srcOrd="1" destOrd="0" presId="urn:microsoft.com/office/officeart/2005/8/layout/hProcess4"/>
    <dgm:cxn modelId="{002ED470-F7F9-4A5A-9D40-660E080C9D1F}" type="presParOf" srcId="{8008A5A0-3D45-42E6-8AE4-B4D6EBF4DED2}" destId="{A6CA8E00-DD93-4427-90B2-77D0311E870B}" srcOrd="2" destOrd="0" presId="urn:microsoft.com/office/officeart/2005/8/layout/hProcess4"/>
    <dgm:cxn modelId="{CDA5B8FC-A2FF-445C-906E-0996557A78B5}" type="presParOf" srcId="{8008A5A0-3D45-42E6-8AE4-B4D6EBF4DED2}" destId="{C75DB28C-BEAD-4CC1-9511-BBB189AC5033}" srcOrd="3" destOrd="0" presId="urn:microsoft.com/office/officeart/2005/8/layout/hProcess4"/>
    <dgm:cxn modelId="{22FD5106-EE4C-4C9E-922B-54525550A393}" type="presParOf" srcId="{8008A5A0-3D45-42E6-8AE4-B4D6EBF4DED2}" destId="{87596FBA-7B15-4A95-AF28-8BFD81301B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236" y="-33161"/>
            <a:ext cx="2957903" cy="49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50" tIns="0" rIns="20150" bIns="0" numCol="1" anchor="t" anchorCtr="0" compatLnSpc="1">
            <a:prstTxWarp prst="textNoShape">
              <a:avLst/>
            </a:prstTxWarp>
          </a:bodyPr>
          <a:lstStyle>
            <a:lvl1pPr algn="l" defTabSz="94615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c:/brito/prp/flwpre/competC&amp;T.ppt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008" y="-33161"/>
            <a:ext cx="2957903" cy="49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50" tIns="0" rIns="20150" bIns="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8DA9322-71D2-4411-A9E8-1C44E1F0F104}" type="datetime1">
              <a:rPr lang="pt-BR"/>
              <a:pPr>
                <a:defRPr/>
              </a:pPr>
              <a:t>8/9/2014</a:t>
            </a:fld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236" y="9416305"/>
            <a:ext cx="2957903" cy="49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50" tIns="0" rIns="20150" bIns="0" numCol="1" anchor="b" anchorCtr="0" compatLnSpc="1">
            <a:prstTxWarp prst="textNoShape">
              <a:avLst/>
            </a:prstTxWarp>
          </a:bodyPr>
          <a:lstStyle>
            <a:lvl1pPr algn="l" defTabSz="94615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008" y="9416305"/>
            <a:ext cx="2957903" cy="49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50" tIns="0" rIns="20150" bIns="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0AABFB4-B83F-4350-A598-FCBEB11F1D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552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50058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717" tIns="48358" rIns="96717" bIns="48358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c:/brito/prp/flwpre/competC&amp;T.ppt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50058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717" tIns="48358" rIns="96717" bIns="4835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5B16865-E24C-40D6-8478-7B88672A2323}" type="datetime1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5525" y="749300"/>
            <a:ext cx="475297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661568"/>
            <a:ext cx="4985393" cy="4495761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717" tIns="48358" rIns="96717" bIns="48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408"/>
            <a:ext cx="2944958" cy="49900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717" tIns="48358" rIns="96717" bIns="48358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08408"/>
            <a:ext cx="2944958" cy="49900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717" tIns="48358" rIns="96717" bIns="4835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BD2303E-7047-456B-A9FB-5D11488E87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7580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906826C-4686-4301-91F5-5835E809D6C3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AD3535-12CE-4998-9011-3CD017776F47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c:/brito/prp/flwpre/competC&amp;T.ppt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6C954F0-4053-4C98-B5DA-FC2747A211F2}" type="datetime1">
              <a:rPr lang="en-US"/>
              <a:pPr/>
              <a:t>9/8/2014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C20E8-21D5-4F68-96D1-B8DFDF2A5B0B}" type="slidenum">
              <a:rPr lang="en-US"/>
              <a:pPr/>
              <a:t>13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747713"/>
            <a:ext cx="4752975" cy="3665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147" y="4663586"/>
            <a:ext cx="4985384" cy="4493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c:/brito/prp/flwpre/competC&amp;T.ppt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2CF6A2D-279B-482C-828C-5D1D1B22F0FC}" type="datetime1">
              <a:rPr lang="en-US"/>
              <a:pPr/>
              <a:t>9/8/2014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38804-DD1F-41CB-8FED-9F39E9E6B1E8}" type="slidenum">
              <a:rPr lang="en-US"/>
              <a:pPr/>
              <a:t>14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747713"/>
            <a:ext cx="4752975" cy="3665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147" y="4663586"/>
            <a:ext cx="4985384" cy="4493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7591A7-991A-40B3-9D59-ECFBD6E342E9}" type="slidenum">
              <a:rPr lang="pt-BR" altLang="pt-BR">
                <a:latin typeface="Times New Roman" pitchFamily="18" charset="0"/>
              </a:rPr>
              <a:pPr/>
              <a:t>17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7970CA-CDD9-4817-94E9-DD32F35C4021}" type="slidenum">
              <a:rPr lang="pt-BR" altLang="pt-BR">
                <a:latin typeface="Times New Roman" pitchFamily="18" charset="0"/>
              </a:rPr>
              <a:pPr/>
              <a:t>18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D980E1-52CF-4192-983D-597ACD7A840B}" type="slidenum">
              <a:rPr lang="pt-BR" altLang="pt-BR">
                <a:latin typeface="Times New Roman" pitchFamily="18" charset="0"/>
              </a:rPr>
              <a:pPr/>
              <a:t>19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3DC896-DA07-4646-B2AB-7E7DA44F62CD}" type="slidenum">
              <a:rPr lang="pt-BR" altLang="pt-BR">
                <a:latin typeface="Times New Roman" pitchFamily="18" charset="0"/>
              </a:rPr>
              <a:pPr/>
              <a:t>20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20AF28-AB11-4B8F-8E9E-04D2CECE97FE}" type="slidenum">
              <a:rPr lang="pt-BR" altLang="pt-BR">
                <a:latin typeface="Times New Roman" pitchFamily="18" charset="0"/>
              </a:rPr>
              <a:pPr/>
              <a:t>21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6596E4-86A5-44F1-91DC-8A92DDF60595}" type="slidenum">
              <a:rPr lang="pt-BR" altLang="pt-BR">
                <a:latin typeface="Times New Roman" pitchFamily="18" charset="0"/>
              </a:rPr>
              <a:pPr/>
              <a:t>22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BB160E9-7675-42E9-9C11-8FF1808F9BCA}" type="slidenum">
              <a:rPr lang="pt-BR">
                <a:latin typeface="Times New Roman" pitchFamily="18" charset="0"/>
              </a:rPr>
              <a:pPr/>
              <a:t>23</a:t>
            </a:fld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BB160E9-7675-42E9-9C11-8FF1808F9BCA}" type="slidenum">
              <a:rPr lang="pt-BR">
                <a:latin typeface="Times New Roman" pitchFamily="18" charset="0"/>
              </a:rPr>
              <a:pPr/>
              <a:t>24</a:t>
            </a:fld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Espaço Reservado para Cabeçalho 3"/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25605" name="Espaço Reservado para Data 4"/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5376F1-5CA8-4EF9-BBA7-3148B3585066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6" name="Espaço Reservado para Número de Slide 5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485BD4-A032-40DE-A306-9715BB9A39BE}" type="slidenum">
              <a:rPr lang="en-US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Espaço Reservado para Cabeçalho 3"/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30725" name="Espaço Reservado para Data 4"/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9B1AD16-3DE9-433F-9302-31B310FC1D40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6" name="Espaço Reservado para Número de Slide 5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607369-DF61-4C80-8806-438D89B5205F}" type="slidenum">
              <a:rPr lang="en-US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Espaço Reservado para Cabeçalho 3"/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31749" name="Espaço Reservado para Data 4"/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76DFCE-AEF8-4588-A287-56B189F27282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1750" name="Espaço Reservado para Número de Slide 5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9B8FEC9-87E4-474D-9E04-84D391616B7E}" type="slidenum">
              <a:rPr lang="en-US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Espaço Reservado para Cabeçalho 3"/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32773" name="Espaço Reservado para Data 4"/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01C5AC-07AC-42EF-9F53-D3EFBF7BD76F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2774" name="Espaço Reservado para Número de Slide 5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C4D8E54-8998-4E3A-969D-308DC24E2579}" type="slidenum">
              <a:rPr lang="en-US">
                <a:latin typeface="Times New Roman" pitchFamily="18" charset="0"/>
              </a:rPr>
              <a:pPr/>
              <a:t>27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047CF67-F842-4F68-8C37-3D6F2A4A098A}" type="slidenum">
              <a:rPr lang="pt-BR">
                <a:latin typeface="Times New Roman" pitchFamily="18" charset="0"/>
              </a:rPr>
              <a:pPr/>
              <a:t>28</a:t>
            </a:fld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047CF67-F842-4F68-8C37-3D6F2A4A098A}" type="slidenum">
              <a:rPr lang="pt-BR">
                <a:latin typeface="Times New Roman" pitchFamily="18" charset="0"/>
              </a:rPr>
              <a:pPr/>
              <a:t>29</a:t>
            </a:fld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B748720-318A-4633-9F9B-5DC910F409EA}" type="slidenum">
              <a:rPr lang="pt-BR">
                <a:latin typeface="Times New Roman" pitchFamily="18" charset="0"/>
              </a:rPr>
              <a:pPr/>
              <a:t>31</a:t>
            </a:fld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13D1A6A-A63C-41FF-BB36-380B0BB30ABC}" type="slidenum">
              <a:rPr lang="pt-BR">
                <a:latin typeface="Times New Roman" pitchFamily="18" charset="0"/>
              </a:rPr>
              <a:pPr/>
              <a:t>32</a:t>
            </a:fld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906826C-4686-4301-91F5-5835E809D6C3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AD3535-12CE-4998-9011-3CD017776F47}" type="slidenum">
              <a:rPr lang="en-US">
                <a:latin typeface="Times New Roman" pitchFamily="18" charset="0"/>
              </a:rPr>
              <a:pPr/>
              <a:t>33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Espaço Reservado para Cabeçalho 3"/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25605" name="Espaço Reservado para Data 4"/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5376F1-5CA8-4EF9-BBA7-3148B3585066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6" name="Espaço Reservado para Número de Slide 5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485BD4-A032-40DE-A306-9715BB9A39BE}" type="slidenum">
              <a:rPr lang="en-US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Espaço Reservado para Cabeçalho 3"/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25605" name="Espaço Reservado para Data 4"/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5376F1-5CA8-4EF9-BBA7-3148B3585066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6" name="Espaço Reservado para Número de Slide 5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D485BD4-A032-40DE-A306-9715BB9A39BE}" type="slidenum">
              <a:rPr lang="en-US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97E49B-76E9-47EF-B573-2942743ADC58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B6D1FAD-2E9F-4E9C-9E4A-DD70876D7D7A}" type="slidenum">
              <a:rPr lang="en-US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5845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52FB493-54B4-4994-9695-28BA00F3E0BC}" type="datetime1">
              <a:rPr lang="en-US" smtClean="0"/>
              <a:pPr/>
              <a:t>9/8/2014</a:t>
            </a:fld>
            <a:endParaRPr lang="en-US" smtClean="0"/>
          </a:p>
        </p:txBody>
      </p:sp>
      <p:sp>
        <p:nvSpPr>
          <p:cNvPr id="35846" name="Espaço Reservado para Número de Slide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59F74-B7D5-41BE-8D3E-45AB299135F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imes New Roman" pitchFamily="18" charset="0"/>
              </a:rPr>
              <a:t>c:/brito/prp/flwpre/competC&amp;T.ppt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AC3DB53-C994-4441-B05D-7EEDB13622E6}" type="datetime1">
              <a:rPr lang="en-US">
                <a:latin typeface="Times New Roman" pitchFamily="18" charset="0"/>
              </a:rPr>
              <a:pPr/>
              <a:t>9/8/2014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15539AC-42B3-4018-A679-D57A56578EC4}" type="slidenum">
              <a:rPr lang="en-US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5525" y="749300"/>
            <a:ext cx="4751388" cy="366395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>
                <a:ea typeface="ＭＳ Ｐゴシック" pitchFamily="34" charset="-128"/>
              </a:rPr>
              <a:t>Pesquisa deve ser feita NA PE, não em universidade – este é um dos mal entendidos mais frequentes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c:/brito/prp/flwpre/competC&amp;T.ppt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D10096-19B9-4BB0-BCF8-414334F16C95}" type="datetime1">
              <a:rPr lang="en-US" smtClean="0"/>
              <a:pPr/>
              <a:t>9/8/2014</a:t>
            </a:fld>
            <a:endParaRPr lang="en-US" smtClean="0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5179D-8C7A-4E82-8D0E-B7E02016F2E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5525" y="749300"/>
            <a:ext cx="4751388" cy="366395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pt-BR" smtClean="0"/>
              <a:t>Pesquisa deve ser feita NA PE, não em universidade – este é um dos mal entendidos mais frequentes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888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c:/brito/prp/flwpre/competC&amp;T.ppt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8F2D8D4-2C78-444B-A290-4F9546C1D533}" type="datetime1">
              <a:rPr lang="en-US"/>
              <a:pPr/>
              <a:t>9/8/2014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D1D7A-E848-4602-8FA5-C5A71F65889D}" type="slidenum">
              <a:rPr lang="en-US"/>
              <a:pPr/>
              <a:t>12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5525" y="747713"/>
            <a:ext cx="4752975" cy="3665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147" y="4663586"/>
            <a:ext cx="4985384" cy="4493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1770063"/>
            <a:ext cx="94869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6589713"/>
            <a:ext cx="94869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1770063"/>
            <a:ext cx="94869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0" y="6589713"/>
            <a:ext cx="94869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1900" y="2813050"/>
            <a:ext cx="80645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225" y="4578350"/>
            <a:ext cx="7067550" cy="1436688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5775" y="6664325"/>
            <a:ext cx="6723063" cy="48895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B2B1028-0DC0-410E-B377-C6D68F56C92E}" type="datetime1">
              <a:rPr lang="pt-BR"/>
              <a:pPr>
                <a:defRPr/>
              </a:pPr>
              <a:t>8/9/2014</a:t>
            </a:fld>
            <a:r>
              <a:rPr lang="pt-BR"/>
              <a:t>; </a:t>
            </a:r>
            <a:r>
              <a:rPr lang="en-US"/>
              <a:t>fapesp07-itecno.ppt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5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4189A9-E565-4811-8F11-CCC2279657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3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1240-65BF-49DD-8849-48940EEF12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4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61200" y="431800"/>
            <a:ext cx="2165350" cy="59213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0388" y="431800"/>
            <a:ext cx="6348412" cy="59213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29236-0458-45D6-9022-20B0379B87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388" y="431800"/>
            <a:ext cx="8589962" cy="12192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60388" y="1963738"/>
            <a:ext cx="8666162" cy="4389437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6993-B52B-4463-AAEF-4D2D22B187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388" y="431800"/>
            <a:ext cx="8589962" cy="12192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0388" y="1963738"/>
            <a:ext cx="4256087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68875" y="1963738"/>
            <a:ext cx="4257675" cy="43894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31B6-DECA-457A-B19D-B4A4A445B5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A9F8-CB21-4162-B106-D8F8BD72B0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300" y="4700588"/>
            <a:ext cx="80645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9300" y="3100388"/>
            <a:ext cx="80645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C328A-83F6-455A-A1D5-008B4EE698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0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0388" y="1963738"/>
            <a:ext cx="4256087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68875" y="1963738"/>
            <a:ext cx="4257675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1BB23-C555-40A5-B5A8-DE14EDA3FE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63" y="293688"/>
            <a:ext cx="853757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4663" y="1636713"/>
            <a:ext cx="419100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4663" y="2319338"/>
            <a:ext cx="419100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819650" y="1636713"/>
            <a:ext cx="41925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819650" y="2319338"/>
            <a:ext cx="41925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D483-5379-475C-BF64-7A6A2E1DF3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4E3F6-50EE-46CD-9FD5-6C6D451CFA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6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BBDB-B9C7-4E96-B9C2-08E5B56E03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63" y="290513"/>
            <a:ext cx="31210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8400" y="290513"/>
            <a:ext cx="5303838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74663" y="1530350"/>
            <a:ext cx="31210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4B516-DCD1-4935-B4D5-C1AA645F4D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8963" y="5121275"/>
            <a:ext cx="5692775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58963" y="654050"/>
            <a:ext cx="5692775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58963" y="5724525"/>
            <a:ext cx="5692775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9E9B9-48A3-4F5C-947E-80376521AE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400I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60388" y="431800"/>
            <a:ext cx="85899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88" tIns="47993" rIns="95988" bIns="479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963738"/>
            <a:ext cx="866616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88" tIns="47993" rIns="95988" bIns="47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0388" y="6683375"/>
            <a:ext cx="66484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88" tIns="47993" rIns="95988" bIns="47993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664325"/>
            <a:ext cx="19764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88" tIns="47993" rIns="95988" bIns="4799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100" smtClean="0"/>
            </a:lvl1pPr>
          </a:lstStyle>
          <a:p>
            <a:pPr>
              <a:defRPr/>
            </a:pPr>
            <a:fld id="{DC832BA8-5439-4E61-ADE9-8980B80191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770063"/>
            <a:ext cx="94869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589713"/>
            <a:ext cx="94869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033" name="Picture 9" descr="LOGO400I"/>
          <p:cNvPicPr>
            <a:picLocks noChangeAspect="1" noChangeArrowheads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</p:sldLayoutIdLst>
  <p:hf hdr="0" ftr="0" dt="0"/>
  <p:txStyles>
    <p:titleStyle>
      <a:lvl1pPr algn="r" defTabSz="960438" rtl="0" eaLnBrk="0" fontAlgn="base" hangingPunct="0">
        <a:spcBef>
          <a:spcPct val="0"/>
        </a:spcBef>
        <a:spcAft>
          <a:spcPct val="0"/>
        </a:spcAft>
        <a:defRPr kumimoji="1" sz="4200" b="1" i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r" defTabSz="960438" rtl="0" eaLnBrk="0" fontAlgn="base" hangingPunct="0">
        <a:spcBef>
          <a:spcPct val="0"/>
        </a:spcBef>
        <a:spcAft>
          <a:spcPct val="0"/>
        </a:spcAft>
        <a:defRPr kumimoji="1" sz="4200" b="1" i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r" defTabSz="960438" rtl="0" eaLnBrk="0" fontAlgn="base" hangingPunct="0">
        <a:spcBef>
          <a:spcPct val="0"/>
        </a:spcBef>
        <a:spcAft>
          <a:spcPct val="0"/>
        </a:spcAft>
        <a:defRPr kumimoji="1" sz="4200" b="1" i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r" defTabSz="960438" rtl="0" eaLnBrk="0" fontAlgn="base" hangingPunct="0">
        <a:spcBef>
          <a:spcPct val="0"/>
        </a:spcBef>
        <a:spcAft>
          <a:spcPct val="0"/>
        </a:spcAft>
        <a:defRPr kumimoji="1" sz="4200" b="1" i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r" defTabSz="960438" rtl="0" eaLnBrk="0" fontAlgn="base" hangingPunct="0">
        <a:spcBef>
          <a:spcPct val="0"/>
        </a:spcBef>
        <a:spcAft>
          <a:spcPct val="0"/>
        </a:spcAft>
        <a:defRPr kumimoji="1" sz="4200" b="1" i="1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r" defTabSz="960438" rtl="0" eaLnBrk="0" fontAlgn="base" hangingPunct="0">
        <a:spcBef>
          <a:spcPct val="0"/>
        </a:spcBef>
        <a:spcAft>
          <a:spcPct val="0"/>
        </a:spcAft>
        <a:defRPr kumimoji="1" sz="4200" b="1" i="1">
          <a:solidFill>
            <a:schemeClr val="tx2"/>
          </a:solidFill>
          <a:latin typeface="Arial" pitchFamily="34" charset="0"/>
        </a:defRPr>
      </a:lvl6pPr>
      <a:lvl7pPr marL="914400" algn="r" defTabSz="960438" rtl="0" eaLnBrk="0" fontAlgn="base" hangingPunct="0">
        <a:spcBef>
          <a:spcPct val="0"/>
        </a:spcBef>
        <a:spcAft>
          <a:spcPct val="0"/>
        </a:spcAft>
        <a:defRPr kumimoji="1" sz="4200" b="1" i="1">
          <a:solidFill>
            <a:schemeClr val="tx2"/>
          </a:solidFill>
          <a:latin typeface="Arial" pitchFamily="34" charset="0"/>
        </a:defRPr>
      </a:lvl7pPr>
      <a:lvl8pPr marL="1371600" algn="r" defTabSz="960438" rtl="0" eaLnBrk="0" fontAlgn="base" hangingPunct="0">
        <a:spcBef>
          <a:spcPct val="0"/>
        </a:spcBef>
        <a:spcAft>
          <a:spcPct val="0"/>
        </a:spcAft>
        <a:defRPr kumimoji="1" sz="4200" b="1" i="1">
          <a:solidFill>
            <a:schemeClr val="tx2"/>
          </a:solidFill>
          <a:latin typeface="Arial" pitchFamily="34" charset="0"/>
        </a:defRPr>
      </a:lvl8pPr>
      <a:lvl9pPr marL="1828800" algn="r" defTabSz="960438" rtl="0" eaLnBrk="0" fontAlgn="base" hangingPunct="0">
        <a:spcBef>
          <a:spcPct val="0"/>
        </a:spcBef>
        <a:spcAft>
          <a:spcPct val="0"/>
        </a:spcAft>
        <a:defRPr kumimoji="1" sz="4200" b="1" i="1">
          <a:solidFill>
            <a:schemeClr val="tx2"/>
          </a:solidFill>
          <a:latin typeface="Arial" pitchFamily="34" charset="0"/>
        </a:defRPr>
      </a:lvl9pPr>
    </p:titleStyle>
    <p:bodyStyle>
      <a:lvl1pPr marL="360363" indent="-360363" algn="l" defTabSz="96043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2"/>
        <a:buChar char="n"/>
        <a:defRPr kumimoji="1" sz="34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79463" indent="-300038" algn="l" defTabSz="960438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rgbClr val="FF3300"/>
          </a:solidFill>
          <a:latin typeface="+mn-lt"/>
          <a:ea typeface="ＭＳ Ｐゴシック" charset="0"/>
        </a:defRPr>
      </a:lvl2pPr>
      <a:lvl3pPr marL="1200150" indent="-239713" algn="l" defTabSz="960438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bg2"/>
          </a:solidFill>
          <a:latin typeface="+mn-lt"/>
          <a:ea typeface="ＭＳ Ｐゴシック" charset="0"/>
        </a:defRPr>
      </a:lvl3pPr>
      <a:lvl4pPr marL="1679575" indent="-239713" algn="l" defTabSz="960438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rgbClr val="CC0000"/>
          </a:solidFill>
          <a:latin typeface="+mn-lt"/>
          <a:ea typeface="ＭＳ Ｐゴシック" charset="0"/>
        </a:defRPr>
      </a:lvl4pPr>
      <a:lvl5pPr marL="2160588" indent="-239713" algn="l" defTabSz="960438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ＭＳ Ｐゴシック" charset="0"/>
        </a:defRPr>
      </a:lvl5pPr>
      <a:lvl6pPr marL="2617788" indent="-239713" algn="l" defTabSz="960438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</a:defRPr>
      </a:lvl6pPr>
      <a:lvl7pPr marL="3074988" indent="-239713" algn="l" defTabSz="960438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</a:defRPr>
      </a:lvl7pPr>
      <a:lvl8pPr marL="3532188" indent="-239713" algn="l" defTabSz="960438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</a:defRPr>
      </a:lvl8pPr>
      <a:lvl9pPr marL="3989388" indent="-239713" algn="l" defTabSz="960438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8077200" cy="1219200"/>
          </a:xfrm>
        </p:spPr>
        <p:txBody>
          <a:bodyPr/>
          <a:lstStyle/>
          <a:p>
            <a:r>
              <a:rPr lang="pt-BR" sz="3800" dirty="0" smtClean="0">
                <a:ea typeface="ＭＳ Ｐゴシック" pitchFamily="34" charset="-128"/>
              </a:rPr>
              <a:t>FAPESP: Apoio à Pesquisa para Inovação Tecnológica em Pequenas Empresas</a:t>
            </a:r>
            <a:endParaRPr lang="en-US" sz="3800" dirty="0" smtClean="0"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4017962"/>
            <a:ext cx="8758237" cy="2159917"/>
          </a:xfrm>
        </p:spPr>
        <p:txBody>
          <a:bodyPr/>
          <a:lstStyle/>
          <a:p>
            <a:pPr algn="l">
              <a:buFont typeface="Monotype Sorts" charset="2"/>
              <a:buNone/>
            </a:pP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Diálogo</a:t>
            </a: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sobre</a:t>
            </a: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Apoio</a:t>
            </a: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 à </a:t>
            </a: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Pesquisa</a:t>
            </a: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 para </a:t>
            </a: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Inovação</a:t>
            </a: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na</a:t>
            </a: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Pequena</a:t>
            </a: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Empresa</a:t>
            </a:r>
            <a:endParaRPr lang="en-US" sz="2900" b="1" i="1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algn="l">
              <a:buFont typeface="Monotype Sorts" charset="2"/>
              <a:buNone/>
            </a:pPr>
            <a:endParaRPr lang="en-US" sz="2900" b="1" dirty="0" smtClean="0">
              <a:solidFill>
                <a:srgbClr val="37880A"/>
              </a:solidFill>
              <a:ea typeface="ＭＳ Ｐゴシック" pitchFamily="34" charset="-128"/>
            </a:endParaRPr>
          </a:p>
          <a:p>
            <a:pPr algn="r">
              <a:buFont typeface="Monotype Sorts" charset="2"/>
              <a:buNone/>
            </a:pP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São Paulo, 9 de </a:t>
            </a: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setembro</a:t>
            </a: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 de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F63A874-11F7-4059-B67B-CDD1EC6459C6}" type="slidenum">
              <a:rPr lang="en-US"/>
              <a:pPr/>
              <a:t>10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6654" tIns="48328" rIns="96654" bIns="48328"/>
          <a:lstStyle/>
          <a:p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Inovativa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Pequena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– PIPE (1997)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963738"/>
            <a:ext cx="8666162" cy="4574182"/>
          </a:xfrm>
          <a:noFill/>
        </p:spPr>
        <p:txBody>
          <a:bodyPr lIns="96654" tIns="48328" rIns="96654" bIns="48328"/>
          <a:lstStyle/>
          <a:p>
            <a:pPr>
              <a:lnSpc>
                <a:spcPct val="90000"/>
              </a:lnSpc>
            </a:pPr>
            <a:r>
              <a:rPr lang="en-US" dirty="0" err="1"/>
              <a:t>Objetivo</a:t>
            </a:r>
            <a:endParaRPr lang="en-US" sz="3000" dirty="0" smtClean="0">
              <a:ea typeface="ＭＳ Ｐゴシック" pitchFamily="34" charset="-128"/>
            </a:endParaRPr>
          </a:p>
          <a:p>
            <a:pPr lvl="1"/>
            <a:r>
              <a:rPr lang="pt-BR" dirty="0"/>
              <a:t>Apoiar o desenvolvimento de pesquisas inovadoras, a serem executadas em pequenas empresas sediadas no Estado de São Paulo, sobre importantes problemas em ciência e tecnologia que tenham alto potencial de retorno comercial ou social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960438"/>
            <a:fld id="{C4F03C18-3775-41BF-BE89-1AEA501DE90B}" type="slidenum">
              <a:rPr lang="en-US" smtClean="0">
                <a:latin typeface="Arial" pitchFamily="34" charset="0"/>
              </a:rPr>
              <a:pPr defTabSz="960438"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6654" tIns="48328" rIns="96654" bIns="48328"/>
          <a:lstStyle/>
          <a:p>
            <a:r>
              <a:rPr lang="en-US" dirty="0"/>
              <a:t>Pesquisa </a:t>
            </a:r>
            <a:r>
              <a:rPr lang="en-US" dirty="0" err="1"/>
              <a:t>Inovativa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Pequena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: PIPE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54" tIns="48328" rIns="96654" bIns="48328"/>
          <a:lstStyle/>
          <a:p>
            <a:pPr>
              <a:lnSpc>
                <a:spcPct val="90000"/>
              </a:lnSpc>
            </a:pPr>
            <a:r>
              <a:rPr lang="en-US" sz="3000" dirty="0" smtClean="0"/>
              <a:t>Pesquisa </a:t>
            </a:r>
            <a:r>
              <a:rPr lang="en-US" sz="3000" dirty="0" err="1" smtClean="0"/>
              <a:t>na</a:t>
            </a:r>
            <a:r>
              <a:rPr lang="en-US" sz="3000" dirty="0" smtClean="0"/>
              <a:t> </a:t>
            </a:r>
            <a:r>
              <a:rPr lang="en-US" sz="3000" dirty="0" err="1" smtClean="0"/>
              <a:t>pequena</a:t>
            </a:r>
            <a:r>
              <a:rPr lang="en-US" sz="3000" dirty="0" smtClean="0"/>
              <a:t> </a:t>
            </a:r>
            <a:r>
              <a:rPr lang="en-US" sz="3000" dirty="0" err="1" smtClean="0"/>
              <a:t>empresa</a:t>
            </a:r>
            <a:endParaRPr lang="en-US" sz="3000" dirty="0" smtClean="0"/>
          </a:p>
          <a:p>
            <a:pPr lvl="1">
              <a:lnSpc>
                <a:spcPct val="90000"/>
              </a:lnSpc>
            </a:pPr>
            <a:r>
              <a:rPr lang="en-US" sz="2500" dirty="0" err="1" smtClean="0"/>
              <a:t>Potencial</a:t>
            </a:r>
            <a:r>
              <a:rPr lang="en-US" sz="2500" dirty="0" smtClean="0"/>
              <a:t> de </a:t>
            </a:r>
            <a:r>
              <a:rPr lang="en-US" sz="2500" dirty="0" err="1" smtClean="0"/>
              <a:t>retorno</a:t>
            </a:r>
            <a:r>
              <a:rPr lang="en-US" sz="2500" dirty="0" smtClean="0"/>
              <a:t> </a:t>
            </a:r>
            <a:r>
              <a:rPr lang="en-US" sz="2500" dirty="0" err="1" smtClean="0"/>
              <a:t>comercial</a:t>
            </a:r>
            <a:endParaRPr lang="en-US" sz="2500" dirty="0" smtClean="0"/>
          </a:p>
          <a:p>
            <a:pPr lvl="1">
              <a:lnSpc>
                <a:spcPct val="90000"/>
              </a:lnSpc>
            </a:pPr>
            <a:r>
              <a:rPr lang="en-US" sz="2500" dirty="0" err="1" smtClean="0"/>
              <a:t>Aumento</a:t>
            </a:r>
            <a:r>
              <a:rPr lang="en-US" sz="2500" dirty="0" smtClean="0"/>
              <a:t> </a:t>
            </a:r>
            <a:r>
              <a:rPr lang="en-US" sz="2500" dirty="0" err="1" smtClean="0"/>
              <a:t>da</a:t>
            </a:r>
            <a:r>
              <a:rPr lang="en-US" sz="2500" dirty="0" smtClean="0"/>
              <a:t> </a:t>
            </a:r>
            <a:r>
              <a:rPr lang="en-US" sz="2500" dirty="0" err="1" smtClean="0"/>
              <a:t>competitividade</a:t>
            </a:r>
            <a:r>
              <a:rPr lang="en-US" sz="2500" dirty="0" smtClean="0"/>
              <a:t> </a:t>
            </a:r>
            <a:r>
              <a:rPr lang="en-US" sz="2500" dirty="0" err="1" smtClean="0"/>
              <a:t>da</a:t>
            </a:r>
            <a:r>
              <a:rPr lang="en-US" sz="2500" dirty="0" smtClean="0"/>
              <a:t> </a:t>
            </a:r>
            <a:r>
              <a:rPr lang="en-US" sz="2500" dirty="0" err="1" smtClean="0"/>
              <a:t>empresa</a:t>
            </a:r>
            <a:endParaRPr lang="en-US" sz="2500" dirty="0" smtClean="0"/>
          </a:p>
          <a:p>
            <a:pPr lvl="1">
              <a:lnSpc>
                <a:spcPct val="90000"/>
              </a:lnSpc>
            </a:pPr>
            <a:r>
              <a:rPr lang="en-US" sz="2500" dirty="0" err="1" smtClean="0"/>
              <a:t>Estimular</a:t>
            </a:r>
            <a:r>
              <a:rPr lang="en-US" sz="2500" dirty="0" smtClean="0"/>
              <a:t> a </a:t>
            </a:r>
            <a:r>
              <a:rPr lang="en-US" sz="2500" dirty="0" err="1" smtClean="0"/>
              <a:t>criação</a:t>
            </a:r>
            <a:r>
              <a:rPr lang="en-US" sz="2500" dirty="0" smtClean="0"/>
              <a:t> de “</a:t>
            </a:r>
            <a:r>
              <a:rPr lang="en-US" sz="2500" dirty="0" err="1" smtClean="0"/>
              <a:t>cultura</a:t>
            </a:r>
            <a:r>
              <a:rPr lang="en-US" sz="2500" dirty="0" smtClean="0"/>
              <a:t> de </a:t>
            </a:r>
            <a:r>
              <a:rPr lang="en-US" sz="2500" dirty="0" err="1" smtClean="0"/>
              <a:t>inovação</a:t>
            </a:r>
            <a:r>
              <a:rPr lang="en-US" sz="2500" dirty="0" smtClean="0"/>
              <a:t> </a:t>
            </a:r>
            <a:r>
              <a:rPr lang="en-US" sz="2500" dirty="0" err="1" smtClean="0"/>
              <a:t>permanente</a:t>
            </a:r>
            <a:r>
              <a:rPr lang="en-US" sz="25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3000" dirty="0" err="1" smtClean="0"/>
              <a:t>Condições</a:t>
            </a:r>
            <a:endParaRPr lang="en-US" sz="3000" dirty="0" smtClean="0"/>
          </a:p>
          <a:p>
            <a:pPr lvl="1">
              <a:lnSpc>
                <a:spcPct val="90000"/>
              </a:lnSpc>
            </a:pPr>
            <a:r>
              <a:rPr lang="en-US" sz="2500" dirty="0" err="1" smtClean="0"/>
              <a:t>Não</a:t>
            </a:r>
            <a:r>
              <a:rPr lang="en-US" sz="2500" dirty="0" smtClean="0"/>
              <a:t> se </a:t>
            </a:r>
            <a:r>
              <a:rPr lang="en-US" sz="2500" dirty="0" err="1" smtClean="0"/>
              <a:t>exige</a:t>
            </a:r>
            <a:r>
              <a:rPr lang="en-US" sz="2500" dirty="0" smtClean="0"/>
              <a:t> </a:t>
            </a:r>
            <a:r>
              <a:rPr lang="en-US" sz="2500" dirty="0" err="1" smtClean="0"/>
              <a:t>contrapartida</a:t>
            </a:r>
            <a:endParaRPr lang="en-US" sz="2500" dirty="0" smtClean="0"/>
          </a:p>
          <a:p>
            <a:pPr lvl="1">
              <a:lnSpc>
                <a:spcPct val="90000"/>
              </a:lnSpc>
            </a:pPr>
            <a:r>
              <a:rPr lang="en-US" sz="2500" dirty="0" err="1" smtClean="0"/>
              <a:t>Até</a:t>
            </a:r>
            <a:r>
              <a:rPr lang="en-US" sz="2500" dirty="0" smtClean="0"/>
              <a:t> R$ 200.000 + R$ 1.000.000 </a:t>
            </a:r>
            <a:r>
              <a:rPr lang="en-US" sz="2500" dirty="0" err="1" smtClean="0"/>
              <a:t>por</a:t>
            </a:r>
            <a:r>
              <a:rPr lang="en-US" sz="2500" dirty="0" smtClean="0"/>
              <a:t> </a:t>
            </a:r>
            <a:r>
              <a:rPr lang="en-US" sz="2500" dirty="0" err="1" smtClean="0"/>
              <a:t>projeto</a:t>
            </a:r>
            <a:endParaRPr lang="en-US" sz="2500" dirty="0" smtClean="0"/>
          </a:p>
          <a:p>
            <a:pPr lvl="1">
              <a:lnSpc>
                <a:spcPct val="90000"/>
              </a:lnSpc>
            </a:pPr>
            <a:r>
              <a:rPr lang="en-US" sz="2500" u="sng" dirty="0" err="1" smtClean="0"/>
              <a:t>Pesquisador</a:t>
            </a:r>
            <a:r>
              <a:rPr lang="en-US" sz="2500" u="sng" dirty="0" smtClean="0"/>
              <a:t> principal </a:t>
            </a:r>
            <a:r>
              <a:rPr lang="en-US" sz="2500" u="sng" dirty="0" err="1" smtClean="0"/>
              <a:t>deve</a:t>
            </a:r>
            <a:r>
              <a:rPr lang="en-US" sz="2500" u="sng" dirty="0" smtClean="0"/>
              <a:t> ser </a:t>
            </a:r>
            <a:r>
              <a:rPr lang="en-US" sz="2500" u="sng" dirty="0" err="1" smtClean="0"/>
              <a:t>vinculado</a:t>
            </a:r>
            <a:r>
              <a:rPr lang="en-US" sz="2500" u="sng" dirty="0" smtClean="0"/>
              <a:t> à </a:t>
            </a:r>
            <a:r>
              <a:rPr lang="en-US" sz="2500" u="sng" dirty="0" err="1" smtClean="0"/>
              <a:t>empresa</a:t>
            </a:r>
            <a:endParaRPr lang="en-US" sz="2500" u="sng" dirty="0" smtClean="0"/>
          </a:p>
        </p:txBody>
      </p:sp>
    </p:spTree>
    <p:extLst>
      <p:ext uri="{BB962C8B-B14F-4D97-AF65-F5344CB8AC3E}">
        <p14:creationId xmlns:p14="http://schemas.microsoft.com/office/powerpoint/2010/main" val="42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5A670-DDCB-4B86-87B8-C0A7FEE52B56}" type="slidenum">
              <a:rPr lang="en-US"/>
              <a:pPr/>
              <a:t>12</a:t>
            </a:fld>
            <a:endParaRPr lang="en-US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994" y="2649488"/>
            <a:ext cx="8586787" cy="352839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662" tIns="48332" rIns="96662" bIns="48332"/>
          <a:lstStyle/>
          <a:p>
            <a:r>
              <a:rPr lang="pt-BR" dirty="0"/>
              <a:t>Estudo de </a:t>
            </a:r>
            <a:r>
              <a:rPr lang="pt-BR" dirty="0" smtClean="0"/>
              <a:t>viabilidade</a:t>
            </a:r>
          </a:p>
          <a:p>
            <a:r>
              <a:rPr lang="pt-BR" dirty="0" smtClean="0"/>
              <a:t>Recursos </a:t>
            </a:r>
            <a:r>
              <a:rPr lang="pt-BR" dirty="0"/>
              <a:t>por projeto =  R$ </a:t>
            </a:r>
            <a:r>
              <a:rPr lang="pt-BR" dirty="0" smtClean="0"/>
              <a:t>200.000 (inclusive bolsas, mas não RT e BC)</a:t>
            </a:r>
            <a:endParaRPr lang="pt-BR" dirty="0"/>
          </a:p>
          <a:p>
            <a:r>
              <a:rPr lang="pt-BR" dirty="0" smtClean="0"/>
              <a:t>Possibilidade </a:t>
            </a:r>
            <a:r>
              <a:rPr lang="pt-BR" dirty="0"/>
              <a:t>de </a:t>
            </a:r>
            <a:r>
              <a:rPr lang="pt-BR" dirty="0" err="1"/>
              <a:t>sub-contratar</a:t>
            </a:r>
            <a:r>
              <a:rPr lang="pt-BR" dirty="0"/>
              <a:t> até 1/3 do esforço, inclusive </a:t>
            </a:r>
            <a:r>
              <a:rPr lang="pt-BR" dirty="0" smtClean="0"/>
              <a:t>consultoria</a:t>
            </a:r>
            <a:endParaRPr lang="pt-BR" dirty="0"/>
          </a:p>
          <a:p>
            <a:r>
              <a:rPr lang="pt-BR" dirty="0" smtClean="0"/>
              <a:t>Duração </a:t>
            </a:r>
            <a:r>
              <a:rPr lang="pt-BR" dirty="0"/>
              <a:t>de 9 </a:t>
            </a:r>
            <a:r>
              <a:rPr lang="pt-BR" dirty="0" smtClean="0"/>
              <a:t>meses</a:t>
            </a:r>
            <a:endParaRPr lang="en-US" dirty="0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927100" y="1785938"/>
            <a:ext cx="75898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/>
          <a:lstStyle/>
          <a:p>
            <a:pPr algn="ctr" defTabSz="960438"/>
            <a:r>
              <a:rPr kumimoji="1" lang="pt-BR" sz="4000" dirty="0">
                <a:solidFill>
                  <a:schemeClr val="tx2"/>
                </a:solidFill>
              </a:rPr>
              <a:t>FASE I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431800"/>
            <a:ext cx="8589962" cy="1219200"/>
          </a:xfrm>
        </p:spPr>
        <p:txBody>
          <a:bodyPr lIns="96654" tIns="48328" rIns="96654" bIns="48328"/>
          <a:lstStyle/>
          <a:p>
            <a:r>
              <a:rPr lang="en-US" dirty="0"/>
              <a:t>Pesquisa </a:t>
            </a:r>
            <a:r>
              <a:rPr lang="en-US" dirty="0" err="1"/>
              <a:t>Inovativa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Pequena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: PIPE</a:t>
            </a:r>
          </a:p>
        </p:txBody>
      </p:sp>
    </p:spTree>
    <p:extLst>
      <p:ext uri="{BB962C8B-B14F-4D97-AF65-F5344CB8AC3E}">
        <p14:creationId xmlns:p14="http://schemas.microsoft.com/office/powerpoint/2010/main" val="29255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59F6A-445C-4781-A4BC-8E4B691D610C}" type="slidenum">
              <a:rPr lang="en-US"/>
              <a:pPr/>
              <a:t>13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662" tIns="48332" rIns="96662" bIns="48332"/>
          <a:lstStyle/>
          <a:p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Inovativa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Pequena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: PIPE</a:t>
            </a:r>
            <a:endParaRPr lang="pt-BR" dirty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994" y="2721496"/>
            <a:ext cx="8586787" cy="3456384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662" tIns="48332" rIns="96662" bIns="48332"/>
          <a:lstStyle/>
          <a:p>
            <a:r>
              <a:rPr lang="pt-BR" dirty="0"/>
              <a:t>Realização do </a:t>
            </a:r>
            <a:r>
              <a:rPr lang="pt-BR" dirty="0" smtClean="0"/>
              <a:t>projeto</a:t>
            </a:r>
            <a:endParaRPr lang="pt-BR" dirty="0"/>
          </a:p>
          <a:p>
            <a:r>
              <a:rPr lang="pt-BR" dirty="0" smtClean="0"/>
              <a:t>Recursos </a:t>
            </a:r>
            <a:r>
              <a:rPr lang="pt-BR" dirty="0"/>
              <a:t>até R$ 1.000.000 (inclusive bolsas, </a:t>
            </a:r>
            <a:r>
              <a:rPr lang="pt-BR" dirty="0" smtClean="0"/>
              <a:t>mas não RT </a:t>
            </a:r>
            <a:r>
              <a:rPr lang="pt-BR" dirty="0"/>
              <a:t>e BC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 err="1" smtClean="0"/>
              <a:t>Sub-contratar</a:t>
            </a:r>
            <a:r>
              <a:rPr lang="pt-BR" dirty="0" smtClean="0"/>
              <a:t> </a:t>
            </a:r>
            <a:r>
              <a:rPr lang="pt-BR" dirty="0"/>
              <a:t>até 1/2 do esforço, inclusive </a:t>
            </a:r>
            <a:r>
              <a:rPr lang="pt-BR" dirty="0" smtClean="0"/>
              <a:t>consultoria</a:t>
            </a:r>
            <a:endParaRPr lang="pt-BR" dirty="0"/>
          </a:p>
          <a:p>
            <a:r>
              <a:rPr lang="pt-BR" dirty="0" smtClean="0"/>
              <a:t>Duração </a:t>
            </a:r>
            <a:r>
              <a:rPr lang="pt-BR" dirty="0"/>
              <a:t>de até 2 </a:t>
            </a:r>
            <a:r>
              <a:rPr lang="pt-BR" dirty="0" smtClean="0"/>
              <a:t>anos</a:t>
            </a:r>
            <a:endParaRPr lang="pt-BR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pt-BR" dirty="0"/>
              <a:t>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927100" y="1785938"/>
            <a:ext cx="75898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/>
          <a:lstStyle/>
          <a:p>
            <a:pPr algn="ctr" defTabSz="960438"/>
            <a:r>
              <a:rPr kumimoji="1" lang="pt-BR" sz="4000">
                <a:solidFill>
                  <a:schemeClr val="tx2"/>
                </a:solidFill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29661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4F3D3-4E1E-4B01-A86E-6533EF78A987}" type="slidenum">
              <a:rPr lang="en-US"/>
              <a:pPr/>
              <a:t>14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662" tIns="48332" rIns="96662" bIns="48332"/>
          <a:lstStyle/>
          <a:p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Inovativa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Pequena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: PIPE</a:t>
            </a:r>
            <a:endParaRPr lang="pt-BR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649539"/>
            <a:ext cx="8586787" cy="295227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662" tIns="48332" rIns="96662" bIns="48332"/>
          <a:lstStyle/>
          <a:p>
            <a:r>
              <a:rPr lang="pt-BR" dirty="0"/>
              <a:t>Desenvolvimento </a:t>
            </a:r>
            <a:r>
              <a:rPr lang="pt-BR" dirty="0" smtClean="0"/>
              <a:t>e comercialização pioneira do produto</a:t>
            </a:r>
            <a:endParaRPr lang="pt-BR" dirty="0"/>
          </a:p>
          <a:p>
            <a:r>
              <a:rPr lang="pt-BR" dirty="0" smtClean="0"/>
              <a:t>Não </a:t>
            </a:r>
            <a:r>
              <a:rPr lang="pt-BR" dirty="0"/>
              <a:t>financiada pela </a:t>
            </a:r>
            <a:r>
              <a:rPr lang="pt-BR" dirty="0" smtClean="0"/>
              <a:t>FAPESP</a:t>
            </a:r>
            <a:endParaRPr lang="pt-BR" dirty="0"/>
          </a:p>
          <a:p>
            <a:r>
              <a:rPr lang="pt-BR" dirty="0" smtClean="0"/>
              <a:t>Parcerias FINEP (PAPPE), </a:t>
            </a:r>
            <a:r>
              <a:rPr lang="pt-BR" dirty="0"/>
              <a:t>BNDES e Empresas de Capital de </a:t>
            </a:r>
            <a:r>
              <a:rPr lang="pt-BR" dirty="0" smtClean="0"/>
              <a:t>Risco</a:t>
            </a:r>
            <a:endParaRPr lang="pt-BR" dirty="0"/>
          </a:p>
          <a:p>
            <a:pPr>
              <a:lnSpc>
                <a:spcPct val="80000"/>
              </a:lnSpc>
            </a:pPr>
            <a:endParaRPr lang="pt-BR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927100" y="1785938"/>
            <a:ext cx="75898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6" rIns="96012" bIns="48006"/>
          <a:lstStyle/>
          <a:p>
            <a:pPr algn="ctr" defTabSz="960438"/>
            <a:r>
              <a:rPr kumimoji="1" lang="pt-BR" sz="4000">
                <a:solidFill>
                  <a:schemeClr val="tx2"/>
                </a:solidFill>
              </a:rPr>
              <a:t>FASE III</a:t>
            </a:r>
          </a:p>
        </p:txBody>
      </p:sp>
    </p:spTree>
    <p:extLst>
      <p:ext uri="{BB962C8B-B14F-4D97-AF65-F5344CB8AC3E}">
        <p14:creationId xmlns:p14="http://schemas.microsoft.com/office/powerpoint/2010/main" val="34372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desafio da </a:t>
            </a:r>
            <a:r>
              <a:rPr lang="pt-BR" dirty="0"/>
              <a:t>expansão do PIPE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729997-1134-439E-B020-68078F1898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8" name="Picture 4" descr="http://revistapesquisa.fapesp.br/wp-content/uploads/2014/01/032_Pipe_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66" y="1817765"/>
            <a:ext cx="6088938" cy="47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923519" y="6716769"/>
            <a:ext cx="606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Revista Pesquisa – Fapesp, edição 215, janeiro de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591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dos projetos PIPE em SP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5581A-3278-4817-9856-39D2077EC2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 descr="C:\Users\Sergio\Pictures\mapa P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82" y="1814195"/>
            <a:ext cx="6840760" cy="472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923519" y="6716769"/>
            <a:ext cx="606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Em http</a:t>
            </a:r>
            <a:r>
              <a:rPr lang="pt-BR" sz="1200" dirty="0"/>
              <a:t>://www.bv.fapesp.br/pt/266/pesquisa-em-empresas-de-pequeno-porte/</a:t>
            </a:r>
          </a:p>
        </p:txBody>
      </p:sp>
    </p:spTree>
    <p:extLst>
      <p:ext uri="{BB962C8B-B14F-4D97-AF65-F5344CB8AC3E}">
        <p14:creationId xmlns:p14="http://schemas.microsoft.com/office/powerpoint/2010/main" val="38275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752600"/>
            <a:ext cx="9226550" cy="4648200"/>
          </a:xfrm>
        </p:spPr>
        <p:txBody>
          <a:bodyPr/>
          <a:lstStyle/>
          <a:p>
            <a:r>
              <a:rPr lang="pt-BR" altLang="pt-BR" sz="2800" smtClean="0"/>
              <a:t>Preenchimento do formulário</a:t>
            </a:r>
          </a:p>
          <a:p>
            <a:pPr marL="777875" lvl="1" indent="-358775">
              <a:buFont typeface="Arial" charset="0"/>
              <a:buChar char="•"/>
            </a:pPr>
            <a:r>
              <a:rPr lang="pt-BR" altLang="pt-BR" sz="1800" smtClean="0"/>
              <a:t>Empresa (a constituir).</a:t>
            </a:r>
          </a:p>
          <a:p>
            <a:pPr marL="777875" lvl="1" indent="-358775">
              <a:buFont typeface="Arial" charset="0"/>
              <a:buChar char="•"/>
            </a:pPr>
            <a:r>
              <a:rPr lang="pt-BR" altLang="pt-BR" sz="1800" smtClean="0"/>
              <a:t>Beneficiário/Responsável.</a:t>
            </a:r>
          </a:p>
          <a:p>
            <a:endParaRPr lang="pt-BR" altLang="pt-BR" sz="2600" smtClean="0"/>
          </a:p>
        </p:txBody>
      </p:sp>
      <p:sp>
        <p:nvSpPr>
          <p:cNvPr id="512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60388" y="6683375"/>
            <a:ext cx="664845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BFE24FEE-83EA-4472-BAB5-4FB2BDB3A7C9}" type="slidenum">
              <a:rPr lang="en-US" altLang="pt-BR">
                <a:latin typeface="Calibri" pitchFamily="34" charset="0"/>
              </a:rPr>
              <a:pPr algn="l">
                <a:spcBef>
                  <a:spcPct val="0"/>
                </a:spcBef>
              </a:pPr>
              <a:t>17</a:t>
            </a:fld>
            <a:endParaRPr lang="en-US" altLang="pt-BR">
              <a:latin typeface="Calibri" pitchFamily="34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-14288" y="442913"/>
            <a:ext cx="950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8" rIns="96654" bIns="48328" anchor="ctr"/>
          <a:lstStyle>
            <a:lvl1pPr marL="342900" indent="-342900" defTabSz="960438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400">
                <a:solidFill>
                  <a:schemeClr val="tx2"/>
                </a:solidFill>
                <a:latin typeface="Arial" charset="0"/>
              </a:defRPr>
            </a:lvl1pPr>
            <a:lvl2pPr defTabSz="960438">
              <a:spcBef>
                <a:spcPct val="20000"/>
              </a:spcBef>
              <a:buChar char="–"/>
              <a:defRPr kumimoji="1" sz="2900">
                <a:solidFill>
                  <a:srgbClr val="FF3300"/>
                </a:solidFill>
                <a:latin typeface="Arial" charset="0"/>
              </a:defRPr>
            </a:lvl2pPr>
            <a:lvl3pPr marL="1143000" indent="-228600" defTabSz="960438">
              <a:spcBef>
                <a:spcPct val="20000"/>
              </a:spcBef>
              <a:buChar char="•"/>
              <a:defRPr kumimoji="1" sz="25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960438">
              <a:spcBef>
                <a:spcPct val="20000"/>
              </a:spcBef>
              <a:buChar char="–"/>
              <a:defRPr kumimoji="1" sz="2100">
                <a:solidFill>
                  <a:srgbClr val="CC0000"/>
                </a:solidFill>
                <a:latin typeface="Arial" charset="0"/>
              </a:defRPr>
            </a:lvl4pPr>
            <a:lvl5pPr marL="2057400" indent="-228600" defTabSz="960438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r">
              <a:spcBef>
                <a:spcPct val="0"/>
              </a:spcBef>
              <a:buFontTx/>
              <a:buNone/>
            </a:pPr>
            <a:r>
              <a:rPr lang="en-US" altLang="pt-BR" sz="3800" b="1" i="1">
                <a:solidFill>
                  <a:schemeClr val="tx2"/>
                </a:solidFill>
              </a:rPr>
              <a:t>Impedimentos à autuação</a:t>
            </a:r>
          </a:p>
          <a:p>
            <a:pPr marL="0" lvl="1" algn="r">
              <a:spcBef>
                <a:spcPct val="0"/>
              </a:spcBef>
              <a:buFontTx/>
              <a:buNone/>
            </a:pPr>
            <a:r>
              <a:rPr kumimoji="0" lang="pt-BR" altLang="pt-BR" sz="2600" i="1">
                <a:solidFill>
                  <a:srgbClr val="FF0000"/>
                </a:solidFill>
              </a:rPr>
              <a:t>Documentos faltantes ou inadequados</a:t>
            </a:r>
          </a:p>
        </p:txBody>
      </p:sp>
      <p:pic>
        <p:nvPicPr>
          <p:cNvPr id="512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" t="11105" r="378" b="784"/>
          <a:stretch>
            <a:fillRect/>
          </a:stretch>
        </p:blipFill>
        <p:spPr bwMode="auto">
          <a:xfrm>
            <a:off x="2570163" y="2935288"/>
            <a:ext cx="43338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37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752600"/>
            <a:ext cx="9226550" cy="4648200"/>
          </a:xfrm>
        </p:spPr>
        <p:txBody>
          <a:bodyPr/>
          <a:lstStyle/>
          <a:p>
            <a:r>
              <a:rPr lang="pt-BR" altLang="pt-BR" sz="2800" smtClean="0"/>
              <a:t>Preenchimento do formulário</a:t>
            </a:r>
          </a:p>
          <a:p>
            <a:pPr marL="777875" lvl="1" indent="-358775">
              <a:buFont typeface="Arial" charset="0"/>
              <a:buChar char="•"/>
            </a:pPr>
            <a:r>
              <a:rPr lang="pt-BR" altLang="pt-BR" sz="1800" smtClean="0"/>
              <a:t>Pesquisador Responsável </a:t>
            </a:r>
          </a:p>
          <a:p>
            <a:pPr marL="777875" lvl="1" indent="-358775">
              <a:buFont typeface="Arial" charset="0"/>
              <a:buChar char="•"/>
            </a:pPr>
            <a:r>
              <a:rPr lang="pt-BR" altLang="pt-BR" sz="1800" smtClean="0"/>
              <a:t>Coordenador junto à Empresa</a:t>
            </a:r>
          </a:p>
          <a:p>
            <a:pPr marL="777875" lvl="1" indent="-358775">
              <a:buFont typeface="Arial" charset="0"/>
              <a:buChar char="•"/>
            </a:pPr>
            <a:r>
              <a:rPr lang="pt-BR" altLang="pt-BR" sz="1800" smtClean="0"/>
              <a:t>Responsável pela Empresa</a:t>
            </a:r>
          </a:p>
          <a:p>
            <a:endParaRPr lang="pt-BR" altLang="pt-BR" sz="2600" smtClean="0"/>
          </a:p>
        </p:txBody>
      </p:sp>
      <p:sp>
        <p:nvSpPr>
          <p:cNvPr id="717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60388" y="6683375"/>
            <a:ext cx="664845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CC4B2385-37A5-419A-8C54-B48F360CAC3C}" type="slidenum">
              <a:rPr lang="en-US" altLang="pt-BR">
                <a:latin typeface="Calibri" pitchFamily="34" charset="0"/>
              </a:rPr>
              <a:pPr algn="l">
                <a:spcBef>
                  <a:spcPct val="0"/>
                </a:spcBef>
              </a:pPr>
              <a:t>18</a:t>
            </a:fld>
            <a:endParaRPr lang="en-US" altLang="pt-BR">
              <a:latin typeface="Calibri" pitchFamily="34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-14288" y="442913"/>
            <a:ext cx="950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8" rIns="96654" bIns="48328" anchor="ctr"/>
          <a:lstStyle>
            <a:lvl1pPr marL="342900" indent="-342900" defTabSz="960438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400">
                <a:solidFill>
                  <a:schemeClr val="tx2"/>
                </a:solidFill>
                <a:latin typeface="Arial" charset="0"/>
              </a:defRPr>
            </a:lvl1pPr>
            <a:lvl2pPr defTabSz="960438">
              <a:spcBef>
                <a:spcPct val="20000"/>
              </a:spcBef>
              <a:buChar char="–"/>
              <a:defRPr kumimoji="1" sz="2900">
                <a:solidFill>
                  <a:srgbClr val="FF3300"/>
                </a:solidFill>
                <a:latin typeface="Arial" charset="0"/>
              </a:defRPr>
            </a:lvl2pPr>
            <a:lvl3pPr marL="1143000" indent="-228600" defTabSz="960438">
              <a:spcBef>
                <a:spcPct val="20000"/>
              </a:spcBef>
              <a:buChar char="•"/>
              <a:defRPr kumimoji="1" sz="25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960438">
              <a:spcBef>
                <a:spcPct val="20000"/>
              </a:spcBef>
              <a:buChar char="–"/>
              <a:defRPr kumimoji="1" sz="2100">
                <a:solidFill>
                  <a:srgbClr val="CC0000"/>
                </a:solidFill>
                <a:latin typeface="Arial" charset="0"/>
              </a:defRPr>
            </a:lvl4pPr>
            <a:lvl5pPr marL="2057400" indent="-228600" defTabSz="960438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r">
              <a:spcBef>
                <a:spcPct val="0"/>
              </a:spcBef>
              <a:buFontTx/>
              <a:buNone/>
            </a:pPr>
            <a:r>
              <a:rPr lang="en-US" altLang="pt-BR" sz="3800" b="1" i="1">
                <a:solidFill>
                  <a:schemeClr val="tx2"/>
                </a:solidFill>
              </a:rPr>
              <a:t>Impedimentos à autuação</a:t>
            </a:r>
          </a:p>
          <a:p>
            <a:pPr marL="0" lvl="1" algn="r">
              <a:spcBef>
                <a:spcPct val="0"/>
              </a:spcBef>
              <a:buFontTx/>
              <a:buNone/>
            </a:pPr>
            <a:r>
              <a:rPr kumimoji="0" lang="pt-BR" altLang="pt-BR" sz="2600" i="1">
                <a:solidFill>
                  <a:srgbClr val="FF0000"/>
                </a:solidFill>
              </a:rPr>
              <a:t>Documentos faltantes ou inadequados</a:t>
            </a:r>
          </a:p>
        </p:txBody>
      </p:sp>
      <p:pic>
        <p:nvPicPr>
          <p:cNvPr id="717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225800"/>
            <a:ext cx="390683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66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752600"/>
            <a:ext cx="9226550" cy="4648200"/>
          </a:xfrm>
        </p:spPr>
        <p:txBody>
          <a:bodyPr/>
          <a:lstStyle/>
          <a:p>
            <a:r>
              <a:rPr lang="pt-BR" altLang="pt-BR" sz="2800" smtClean="0"/>
              <a:t>Documentação completa.</a:t>
            </a:r>
          </a:p>
          <a:p>
            <a:pPr lvl="1">
              <a:buFont typeface="Arial" charset="0"/>
              <a:buChar char="•"/>
            </a:pPr>
            <a:r>
              <a:rPr lang="pt-BR" altLang="pt-BR" sz="1800" smtClean="0"/>
              <a:t>Documentos de habilitação fiscal.</a:t>
            </a:r>
          </a:p>
        </p:txBody>
      </p:sp>
      <p:sp>
        <p:nvSpPr>
          <p:cNvPr id="921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60388" y="6683375"/>
            <a:ext cx="664845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DCD11AE4-9CC7-498C-8BAB-6E98508C8DA3}" type="slidenum">
              <a:rPr lang="en-US" altLang="pt-BR">
                <a:latin typeface="Calibri" pitchFamily="34" charset="0"/>
              </a:rPr>
              <a:pPr algn="l">
                <a:spcBef>
                  <a:spcPct val="0"/>
                </a:spcBef>
              </a:pPr>
              <a:t>19</a:t>
            </a:fld>
            <a:endParaRPr lang="en-US" altLang="pt-BR">
              <a:latin typeface="Calibri" pitchFamily="34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-14288" y="442913"/>
            <a:ext cx="950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8" rIns="96654" bIns="48328" anchor="ctr"/>
          <a:lstStyle>
            <a:lvl1pPr marL="342900" indent="-342900" defTabSz="960438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400">
                <a:solidFill>
                  <a:schemeClr val="tx2"/>
                </a:solidFill>
                <a:latin typeface="Arial" charset="0"/>
              </a:defRPr>
            </a:lvl1pPr>
            <a:lvl2pPr defTabSz="960438">
              <a:spcBef>
                <a:spcPct val="20000"/>
              </a:spcBef>
              <a:buChar char="–"/>
              <a:defRPr kumimoji="1" sz="2900">
                <a:solidFill>
                  <a:srgbClr val="FF3300"/>
                </a:solidFill>
                <a:latin typeface="Arial" charset="0"/>
              </a:defRPr>
            </a:lvl2pPr>
            <a:lvl3pPr marL="1143000" indent="-228600" defTabSz="960438">
              <a:spcBef>
                <a:spcPct val="20000"/>
              </a:spcBef>
              <a:buChar char="•"/>
              <a:defRPr kumimoji="1" sz="25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960438">
              <a:spcBef>
                <a:spcPct val="20000"/>
              </a:spcBef>
              <a:buChar char="–"/>
              <a:defRPr kumimoji="1" sz="2100">
                <a:solidFill>
                  <a:srgbClr val="CC0000"/>
                </a:solidFill>
                <a:latin typeface="Arial" charset="0"/>
              </a:defRPr>
            </a:lvl4pPr>
            <a:lvl5pPr marL="2057400" indent="-228600" defTabSz="960438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r">
              <a:spcBef>
                <a:spcPct val="0"/>
              </a:spcBef>
              <a:buFontTx/>
              <a:buNone/>
            </a:pPr>
            <a:r>
              <a:rPr lang="en-US" altLang="pt-BR" sz="3800" b="1" i="1">
                <a:solidFill>
                  <a:schemeClr val="tx2"/>
                </a:solidFill>
              </a:rPr>
              <a:t>Impedimentos à autuação</a:t>
            </a:r>
          </a:p>
          <a:p>
            <a:pPr marL="0" lvl="1" algn="r">
              <a:spcBef>
                <a:spcPct val="0"/>
              </a:spcBef>
              <a:buFontTx/>
              <a:buNone/>
            </a:pPr>
            <a:r>
              <a:rPr kumimoji="0" lang="pt-BR" altLang="pt-BR" sz="2600" i="1">
                <a:solidFill>
                  <a:srgbClr val="FF0000"/>
                </a:solidFill>
              </a:rPr>
              <a:t>Documentos faltantes ou inadequados</a:t>
            </a:r>
          </a:p>
        </p:txBody>
      </p:sp>
      <p:pic>
        <p:nvPicPr>
          <p:cNvPr id="922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768600"/>
            <a:ext cx="4525963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3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388" y="705272"/>
            <a:ext cx="8589962" cy="945728"/>
          </a:xfrm>
        </p:spPr>
        <p:txBody>
          <a:bodyPr/>
          <a:lstStyle/>
          <a:p>
            <a:r>
              <a:rPr lang="pt-BR" sz="3600" dirty="0" smtClean="0"/>
              <a:t>Diálogo sobre Apoio à Pesquisa para Inovação na Pequena Empresa</a:t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Objetivo: </a:t>
            </a:r>
            <a:r>
              <a:rPr lang="pt-BR" sz="2800" dirty="0"/>
              <a:t>apresentar o programa PIPE à comunidade de usuários, destacando os seus conceitos e propósitos, a sua metodologia e o processo de avaliação, facilitando o acesso dos interessados, esclarecendo as suas dúvidas e oferecendo-lhes as melhores condições para a apresentação de propostas bem estruturadas e contendo todas as informações necessárias para uma tramitação </a:t>
            </a:r>
            <a:r>
              <a:rPr lang="pt-BR" sz="2800" dirty="0" smtClean="0"/>
              <a:t>ágil</a:t>
            </a:r>
            <a:endParaRPr lang="pt-BR" sz="2800" dirty="0"/>
          </a:p>
        </p:txBody>
      </p:sp>
      <p:sp>
        <p:nvSpPr>
          <p:cNvPr id="4098" name="Espaço Reservado para Número de Slid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195963-8D02-4F3F-BAB1-CBB5E050CD2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752600"/>
            <a:ext cx="9226550" cy="4648200"/>
          </a:xfrm>
        </p:spPr>
        <p:txBody>
          <a:bodyPr/>
          <a:lstStyle/>
          <a:p>
            <a:r>
              <a:rPr lang="pt-BR" altLang="pt-BR" sz="2800" smtClean="0"/>
              <a:t>Planilha de orçamento detalhada e justificada.</a:t>
            </a:r>
          </a:p>
          <a:p>
            <a:pPr lvl="1">
              <a:buFont typeface="Arial" charset="0"/>
              <a:buChar char="•"/>
            </a:pPr>
            <a:r>
              <a:rPr lang="pt-BR" altLang="pt-BR" sz="1800" smtClean="0"/>
              <a:t>Orçamentos de 3 fornecedores para cada item de Material Permanente solicitado.</a:t>
            </a:r>
          </a:p>
          <a:p>
            <a:pPr lvl="1">
              <a:buFont typeface="Arial" charset="0"/>
              <a:buChar char="•"/>
            </a:pPr>
            <a:r>
              <a:rPr lang="pt-BR" altLang="pt-BR" sz="1800" smtClean="0"/>
              <a:t>Qualificação de consultores e empresas subcontratadas.</a:t>
            </a:r>
          </a:p>
          <a:p>
            <a:pPr lvl="1">
              <a:buFont typeface="Arial" charset="0"/>
              <a:buChar char="•"/>
            </a:pPr>
            <a:endParaRPr lang="pt-BR" altLang="pt-BR" sz="2300" smtClean="0"/>
          </a:p>
          <a:p>
            <a:endParaRPr lang="pt-BR" altLang="pt-BR" sz="2600" smtClean="0"/>
          </a:p>
        </p:txBody>
      </p:sp>
      <p:sp>
        <p:nvSpPr>
          <p:cNvPr id="1126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60388" y="6683375"/>
            <a:ext cx="664845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E5C2084C-6C6E-4D8E-9A8C-1359B8F2C139}" type="slidenum">
              <a:rPr lang="en-US" altLang="pt-BR">
                <a:latin typeface="Calibri" pitchFamily="34" charset="0"/>
              </a:rPr>
              <a:pPr algn="l">
                <a:spcBef>
                  <a:spcPct val="0"/>
                </a:spcBef>
              </a:pPr>
              <a:t>20</a:t>
            </a:fld>
            <a:endParaRPr lang="en-US" altLang="pt-BR">
              <a:latin typeface="Calibri" pitchFamily="34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-14288" y="442913"/>
            <a:ext cx="950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8" rIns="96654" bIns="48328" anchor="ctr"/>
          <a:lstStyle>
            <a:lvl1pPr marL="342900" indent="-342900" defTabSz="960438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400">
                <a:solidFill>
                  <a:schemeClr val="tx2"/>
                </a:solidFill>
                <a:latin typeface="Arial" charset="0"/>
              </a:defRPr>
            </a:lvl1pPr>
            <a:lvl2pPr defTabSz="960438">
              <a:spcBef>
                <a:spcPct val="20000"/>
              </a:spcBef>
              <a:buChar char="–"/>
              <a:defRPr kumimoji="1" sz="2900">
                <a:solidFill>
                  <a:srgbClr val="FF3300"/>
                </a:solidFill>
                <a:latin typeface="Arial" charset="0"/>
              </a:defRPr>
            </a:lvl2pPr>
            <a:lvl3pPr marL="1143000" indent="-228600" defTabSz="960438">
              <a:spcBef>
                <a:spcPct val="20000"/>
              </a:spcBef>
              <a:buChar char="•"/>
              <a:defRPr kumimoji="1" sz="25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960438">
              <a:spcBef>
                <a:spcPct val="20000"/>
              </a:spcBef>
              <a:buChar char="–"/>
              <a:defRPr kumimoji="1" sz="2100">
                <a:solidFill>
                  <a:srgbClr val="CC0000"/>
                </a:solidFill>
                <a:latin typeface="Arial" charset="0"/>
              </a:defRPr>
            </a:lvl4pPr>
            <a:lvl5pPr marL="2057400" indent="-228600" defTabSz="960438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r">
              <a:spcBef>
                <a:spcPct val="0"/>
              </a:spcBef>
              <a:buFontTx/>
              <a:buNone/>
            </a:pPr>
            <a:r>
              <a:rPr lang="en-US" altLang="pt-BR" sz="3800" b="1" i="1">
                <a:solidFill>
                  <a:schemeClr val="tx2"/>
                </a:solidFill>
              </a:rPr>
              <a:t>Impedimentos à autuação</a:t>
            </a:r>
          </a:p>
          <a:p>
            <a:pPr marL="0" lvl="1" algn="r">
              <a:spcBef>
                <a:spcPct val="0"/>
              </a:spcBef>
              <a:buFontTx/>
              <a:buNone/>
            </a:pPr>
            <a:r>
              <a:rPr kumimoji="0" lang="pt-BR" altLang="pt-BR" sz="2600" i="1">
                <a:solidFill>
                  <a:srgbClr val="FF0000"/>
                </a:solidFill>
              </a:rPr>
              <a:t>Documentos faltantes ou inadequados</a:t>
            </a:r>
          </a:p>
        </p:txBody>
      </p:sp>
      <p:pic>
        <p:nvPicPr>
          <p:cNvPr id="1126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0"/>
          <a:stretch>
            <a:fillRect/>
          </a:stretch>
        </p:blipFill>
        <p:spPr bwMode="auto">
          <a:xfrm>
            <a:off x="2432050" y="3241675"/>
            <a:ext cx="461486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70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752600"/>
            <a:ext cx="9226550" cy="4648200"/>
          </a:xfrm>
        </p:spPr>
        <p:txBody>
          <a:bodyPr/>
          <a:lstStyle/>
          <a:p>
            <a:pPr>
              <a:defRPr/>
            </a:pPr>
            <a:endParaRPr lang="pt-BR" altLang="pt-BR" sz="2800" dirty="0" smtClean="0"/>
          </a:p>
          <a:p>
            <a:pPr>
              <a:defRPr/>
            </a:pPr>
            <a:r>
              <a:rPr lang="pt-BR" altLang="pt-BR" sz="2800" dirty="0" smtClean="0"/>
              <a:t>Fase II</a:t>
            </a:r>
          </a:p>
          <a:p>
            <a:pPr lvl="1">
              <a:defRPr/>
            </a:pPr>
            <a:r>
              <a:rPr lang="pt-BR" altLang="pt-BR" sz="2300" dirty="0" smtClean="0"/>
              <a:t>Anexar em Outros documentos:</a:t>
            </a:r>
          </a:p>
          <a:p>
            <a:pPr marL="479425" lvl="1" indent="0">
              <a:buFontTx/>
              <a:buNone/>
              <a:defRPr/>
            </a:pPr>
            <a:r>
              <a:rPr lang="pt-BR" altLang="pt-BR" sz="2300" dirty="0"/>
              <a:t>	</a:t>
            </a:r>
            <a:endParaRPr lang="pt-BR" altLang="pt-BR" sz="23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altLang="pt-BR" sz="1800" dirty="0" smtClean="0"/>
              <a:t>Plano de negócio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altLang="pt-BR" sz="1800" dirty="0" smtClean="0"/>
              <a:t>Descrição sobre a realização da Fase I</a:t>
            </a:r>
            <a:endParaRPr lang="pt-BR" altLang="pt-BR" sz="1400" dirty="0" smtClean="0"/>
          </a:p>
          <a:p>
            <a:pPr>
              <a:buFont typeface="Monotype Sorts" pitchFamily="2" charset="2"/>
              <a:buNone/>
              <a:defRPr/>
            </a:pPr>
            <a:endParaRPr lang="pt-BR" altLang="pt-BR" sz="2800" dirty="0" smtClean="0"/>
          </a:p>
        </p:txBody>
      </p:sp>
      <p:sp>
        <p:nvSpPr>
          <p:cNvPr id="1331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60388" y="6683375"/>
            <a:ext cx="664845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816B63E2-5A65-4E14-AE3A-2CF937B253E7}" type="slidenum">
              <a:rPr lang="en-US" altLang="pt-BR">
                <a:latin typeface="Calibri" pitchFamily="34" charset="0"/>
              </a:rPr>
              <a:pPr algn="l">
                <a:spcBef>
                  <a:spcPct val="0"/>
                </a:spcBef>
              </a:pPr>
              <a:t>21</a:t>
            </a:fld>
            <a:endParaRPr lang="en-US" altLang="pt-BR">
              <a:latin typeface="Calibri" pitchFamily="34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-14288" y="442913"/>
            <a:ext cx="950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8" rIns="96654" bIns="48328" anchor="ctr"/>
          <a:lstStyle>
            <a:lvl1pPr marL="342900" indent="-342900" defTabSz="960438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400">
                <a:solidFill>
                  <a:schemeClr val="tx2"/>
                </a:solidFill>
                <a:latin typeface="Arial" charset="0"/>
              </a:defRPr>
            </a:lvl1pPr>
            <a:lvl2pPr defTabSz="960438">
              <a:spcBef>
                <a:spcPct val="20000"/>
              </a:spcBef>
              <a:buChar char="–"/>
              <a:defRPr kumimoji="1" sz="2900">
                <a:solidFill>
                  <a:srgbClr val="FF3300"/>
                </a:solidFill>
                <a:latin typeface="Arial" charset="0"/>
              </a:defRPr>
            </a:lvl2pPr>
            <a:lvl3pPr marL="1143000" indent="-228600" defTabSz="960438">
              <a:spcBef>
                <a:spcPct val="20000"/>
              </a:spcBef>
              <a:buChar char="•"/>
              <a:defRPr kumimoji="1" sz="25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960438">
              <a:spcBef>
                <a:spcPct val="20000"/>
              </a:spcBef>
              <a:buChar char="–"/>
              <a:defRPr kumimoji="1" sz="2100">
                <a:solidFill>
                  <a:srgbClr val="CC0000"/>
                </a:solidFill>
                <a:latin typeface="Arial" charset="0"/>
              </a:defRPr>
            </a:lvl4pPr>
            <a:lvl5pPr marL="2057400" indent="-228600" defTabSz="960438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r">
              <a:spcBef>
                <a:spcPct val="0"/>
              </a:spcBef>
              <a:buFontTx/>
              <a:buNone/>
            </a:pPr>
            <a:r>
              <a:rPr lang="en-US" altLang="pt-BR" sz="3800" b="1" i="1">
                <a:solidFill>
                  <a:schemeClr val="tx2"/>
                </a:solidFill>
              </a:rPr>
              <a:t>Impedimentos à autuação</a:t>
            </a:r>
          </a:p>
          <a:p>
            <a:pPr marL="0" lvl="1" algn="r">
              <a:spcBef>
                <a:spcPct val="0"/>
              </a:spcBef>
              <a:buFontTx/>
              <a:buNone/>
            </a:pPr>
            <a:r>
              <a:rPr kumimoji="0" lang="pt-BR" altLang="pt-BR" sz="2600" i="1">
                <a:solidFill>
                  <a:srgbClr val="FF0000"/>
                </a:solidFill>
              </a:rPr>
              <a:t>Documentos faltantes ou inadequados</a:t>
            </a:r>
          </a:p>
        </p:txBody>
      </p:sp>
    </p:spTree>
    <p:extLst>
      <p:ext uri="{BB962C8B-B14F-4D97-AF65-F5344CB8AC3E}">
        <p14:creationId xmlns:p14="http://schemas.microsoft.com/office/powerpoint/2010/main" val="72852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752600"/>
            <a:ext cx="9226550" cy="4648200"/>
          </a:xfrm>
        </p:spPr>
        <p:txBody>
          <a:bodyPr/>
          <a:lstStyle/>
          <a:p>
            <a:r>
              <a:rPr lang="pt-BR" altLang="pt-BR" sz="2800" smtClean="0"/>
              <a:t>Preenchimento do formulário</a:t>
            </a:r>
          </a:p>
          <a:p>
            <a:pPr marL="777875" lvl="1" indent="-358775">
              <a:buFont typeface="Arial" charset="0"/>
              <a:buChar char="•"/>
            </a:pPr>
            <a:endParaRPr lang="pt-BR" altLang="pt-BR" sz="1800" smtClean="0"/>
          </a:p>
          <a:p>
            <a:pPr marL="777875" lvl="1" indent="-358775">
              <a:buFont typeface="Arial" charset="0"/>
              <a:buChar char="•"/>
            </a:pPr>
            <a:r>
              <a:rPr lang="pt-BR" altLang="pt-BR" sz="1800" smtClean="0"/>
              <a:t>Botões Validar e Submeter</a:t>
            </a:r>
          </a:p>
        </p:txBody>
      </p:sp>
      <p:sp>
        <p:nvSpPr>
          <p:cNvPr id="1536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60388" y="6683375"/>
            <a:ext cx="664845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85E13515-C189-4230-8062-71E2CDC275A9}" type="slidenum">
              <a:rPr lang="en-US" altLang="pt-BR">
                <a:latin typeface="Calibri" pitchFamily="34" charset="0"/>
              </a:rPr>
              <a:pPr algn="l">
                <a:spcBef>
                  <a:spcPct val="0"/>
                </a:spcBef>
              </a:pPr>
              <a:t>22</a:t>
            </a:fld>
            <a:endParaRPr lang="en-US" altLang="pt-BR">
              <a:latin typeface="Calibri" pitchFamily="34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-14288" y="442913"/>
            <a:ext cx="950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8" rIns="96654" bIns="48328" anchor="ctr"/>
          <a:lstStyle>
            <a:lvl1pPr marL="342900" indent="-342900" defTabSz="960438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400">
                <a:solidFill>
                  <a:schemeClr val="tx2"/>
                </a:solidFill>
                <a:latin typeface="Arial" charset="0"/>
              </a:defRPr>
            </a:lvl1pPr>
            <a:lvl2pPr defTabSz="960438">
              <a:spcBef>
                <a:spcPct val="20000"/>
              </a:spcBef>
              <a:buChar char="–"/>
              <a:defRPr kumimoji="1" sz="2900">
                <a:solidFill>
                  <a:srgbClr val="FF3300"/>
                </a:solidFill>
                <a:latin typeface="Arial" charset="0"/>
              </a:defRPr>
            </a:lvl2pPr>
            <a:lvl3pPr marL="1143000" indent="-228600" defTabSz="960438">
              <a:spcBef>
                <a:spcPct val="20000"/>
              </a:spcBef>
              <a:buChar char="•"/>
              <a:defRPr kumimoji="1" sz="25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960438">
              <a:spcBef>
                <a:spcPct val="20000"/>
              </a:spcBef>
              <a:buChar char="–"/>
              <a:defRPr kumimoji="1" sz="2100">
                <a:solidFill>
                  <a:srgbClr val="CC0000"/>
                </a:solidFill>
                <a:latin typeface="Arial" charset="0"/>
              </a:defRPr>
            </a:lvl4pPr>
            <a:lvl5pPr marL="2057400" indent="-228600" defTabSz="960438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r">
              <a:spcBef>
                <a:spcPct val="0"/>
              </a:spcBef>
              <a:buFontTx/>
              <a:buNone/>
            </a:pPr>
            <a:r>
              <a:rPr lang="en-US" altLang="pt-BR" sz="3800" b="1" i="1">
                <a:solidFill>
                  <a:schemeClr val="tx2"/>
                </a:solidFill>
              </a:rPr>
              <a:t>Impedimentos à autuação</a:t>
            </a:r>
          </a:p>
          <a:p>
            <a:pPr marL="0" lvl="1" algn="r">
              <a:spcBef>
                <a:spcPct val="0"/>
              </a:spcBef>
              <a:buFontTx/>
              <a:buNone/>
            </a:pPr>
            <a:r>
              <a:rPr kumimoji="0" lang="pt-BR" altLang="pt-BR" sz="2600" i="1">
                <a:solidFill>
                  <a:srgbClr val="FF0000"/>
                </a:solidFill>
              </a:rPr>
              <a:t>Documentos faltantes ou inadequados</a:t>
            </a:r>
          </a:p>
        </p:txBody>
      </p:sp>
      <p:pic>
        <p:nvPicPr>
          <p:cNvPr id="15365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370263"/>
            <a:ext cx="54673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572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Uso dos Recursos e Prestação de Contas</a:t>
            </a:r>
            <a:endParaRPr lang="pt-BR" sz="4000" smtClean="0">
              <a:ea typeface="ＭＳ Ｐゴシック" pitchFamily="34" charset="-128"/>
            </a:endParaRP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560388" y="1785938"/>
            <a:ext cx="8791574" cy="4751387"/>
          </a:xfrm>
        </p:spPr>
        <p:txBody>
          <a:bodyPr/>
          <a:lstStyle/>
          <a:p>
            <a:r>
              <a:rPr lang="pt-BR" sz="2800" dirty="0"/>
              <a:t>Principais itens:</a:t>
            </a:r>
          </a:p>
          <a:p>
            <a:pPr lvl="1" algn="just"/>
            <a:r>
              <a:rPr lang="pt-BR" sz="2200" dirty="0"/>
              <a:t>Cotação de preços em no mínimo 3 fornecedores (acima de 10 sal. mínimos);</a:t>
            </a:r>
          </a:p>
          <a:p>
            <a:pPr lvl="1" algn="just"/>
            <a:r>
              <a:rPr lang="pt-BR" sz="2200" dirty="0"/>
              <a:t>Regularidade do fornecedor junto aos cadastros fiscais públicos Sintegra e Receita Federal e obrigatoriedade de emissão de Nota Fiscal Eletrônica;</a:t>
            </a:r>
          </a:p>
          <a:p>
            <a:pPr lvl="1" algn="just"/>
            <a:r>
              <a:rPr lang="pt-BR" sz="2200" dirty="0" smtClean="0">
                <a:ea typeface="ＭＳ Ｐゴシック" pitchFamily="34" charset="-128"/>
              </a:rPr>
              <a:t>Emissão de documentos: sempre em nome do Outorgado (pessoa física), constando Processo FAPESP nº __/_____-_ no corpo do documento;</a:t>
            </a:r>
          </a:p>
          <a:p>
            <a:pPr lvl="1" algn="just"/>
            <a:r>
              <a:rPr lang="pt-BR" sz="2200" dirty="0" smtClean="0">
                <a:ea typeface="ＭＳ Ｐゴシック" pitchFamily="34" charset="-128"/>
              </a:rPr>
              <a:t>Material Permanente: bens de propriedade da FAPESP sob responsabilidade do Outorgado, cedidos à empresa mediante Termo de Cessão de Uso, válido por 5 anos, renováveis</a:t>
            </a:r>
          </a:p>
        </p:txBody>
      </p:sp>
    </p:spTree>
    <p:extLst>
      <p:ext uri="{BB962C8B-B14F-4D97-AF65-F5344CB8AC3E}">
        <p14:creationId xmlns:p14="http://schemas.microsoft.com/office/powerpoint/2010/main" val="20574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Uso dos Recursos e Prestação de Contas</a:t>
            </a:r>
            <a:endParaRPr lang="pt-BR" sz="4000" smtClean="0">
              <a:ea typeface="ＭＳ Ｐゴシック" pitchFamily="34" charset="-128"/>
            </a:endParaRP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560388" y="1785938"/>
            <a:ext cx="8666162" cy="4751387"/>
          </a:xfrm>
        </p:spPr>
        <p:txBody>
          <a:bodyPr/>
          <a:lstStyle/>
          <a:p>
            <a:r>
              <a:rPr lang="pt-BR" sz="2800" dirty="0" smtClean="0">
                <a:ea typeface="ＭＳ Ｐゴシック" pitchFamily="34" charset="-128"/>
              </a:rPr>
              <a:t>Principais itens:</a:t>
            </a:r>
          </a:p>
          <a:p>
            <a:pPr lvl="1" algn="just"/>
            <a:r>
              <a:rPr lang="pt-BR" sz="2200" dirty="0" smtClean="0">
                <a:ea typeface="ＭＳ Ｐゴシック" pitchFamily="34" charset="-128"/>
              </a:rPr>
              <a:t>Serviços de Terceiros: u</a:t>
            </a:r>
            <a:r>
              <a:rPr lang="pt-BR" sz="2200" dirty="0" smtClean="0">
                <a:ea typeface="ＭＳ Ｐゴシック" pitchFamily="34" charset="-128"/>
                <a:cs typeface="Arial" pitchFamily="34" charset="0"/>
              </a:rPr>
              <a:t>tilizar-se sempre de firmas estabelecidas, com apresentação de nota fiscal e descrição detalhada e quantificada da despesa; </a:t>
            </a:r>
          </a:p>
          <a:p>
            <a:pPr lvl="1" algn="just"/>
            <a:r>
              <a:rPr lang="pt-BR" sz="2200" dirty="0" smtClean="0">
                <a:ea typeface="ＭＳ Ｐゴシック" pitchFamily="34" charset="-128"/>
                <a:cs typeface="Arial" pitchFamily="34" charset="0"/>
              </a:rPr>
              <a:t>Consumo, Transportes e Diárias: somente para atividade de pesquisa, de acordo com os itens de concessão, e Tabela FAPESP de Diárias vigente;</a:t>
            </a:r>
          </a:p>
          <a:p>
            <a:pPr lvl="1" algn="just"/>
            <a:r>
              <a:rPr lang="pt-BR" sz="2200" dirty="0" smtClean="0">
                <a:ea typeface="ＭＳ Ｐゴシック" pitchFamily="34" charset="-128"/>
                <a:cs typeface="Arial" pitchFamily="34" charset="0"/>
              </a:rPr>
              <a:t>Necessidade de solicitação de autorização prévia para itens não previstos;</a:t>
            </a:r>
          </a:p>
          <a:p>
            <a:pPr lvl="1" algn="just"/>
            <a:r>
              <a:rPr lang="pt-BR" sz="2200" dirty="0" smtClean="0">
                <a:ea typeface="ＭＳ Ｐゴシック" pitchFamily="34" charset="-128"/>
                <a:cs typeface="Arial" pitchFamily="34" charset="0"/>
              </a:rPr>
              <a:t>A leitura e entendimento das Instruções para Uso dos Recursos e Prestação de Contas é imprescindível antes da utilização da verba concedida.</a:t>
            </a:r>
          </a:p>
        </p:txBody>
      </p:sp>
    </p:spTree>
    <p:extLst>
      <p:ext uri="{BB962C8B-B14F-4D97-AF65-F5344CB8AC3E}">
        <p14:creationId xmlns:p14="http://schemas.microsoft.com/office/powerpoint/2010/main" val="30376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Fluxo típico de apresentação de projetos, análise e contratação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60388" y="1585898"/>
          <a:ext cx="8666162" cy="29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3603B36-0DD5-40C9-A7F0-DF2E6C7D88DD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/>
        </p:nvGraphicFramePr>
        <p:xfrm>
          <a:off x="557842" y="3800476"/>
          <a:ext cx="8666162" cy="29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Fluxo típico de apresentação de projetos, análise e contratação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60388" y="1585898"/>
          <a:ext cx="8666162" cy="29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29F65BA-A8F8-4F69-9C8A-67FCFCC6A792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/>
        </p:nvGraphicFramePr>
        <p:xfrm>
          <a:off x="557842" y="3800476"/>
          <a:ext cx="8666162" cy="29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Fluxo típico de apresentação de projetos, análise e contratação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60388" y="1585898"/>
          <a:ext cx="8666162" cy="29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BF83F3-8E4E-450F-832F-C95D8D9609DA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/>
        </p:nvGraphicFramePr>
        <p:xfrm>
          <a:off x="557842" y="3800476"/>
          <a:ext cx="8666162" cy="29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752600"/>
            <a:ext cx="9226550" cy="4648200"/>
          </a:xfrm>
        </p:spPr>
        <p:txBody>
          <a:bodyPr/>
          <a:lstStyle/>
          <a:p>
            <a:r>
              <a:rPr lang="pt-BR" sz="3200" dirty="0"/>
              <a:t>Documentação insuficiente</a:t>
            </a:r>
          </a:p>
          <a:p>
            <a:pPr lvl="1"/>
            <a:r>
              <a:rPr lang="pt-BR" sz="2600" dirty="0" smtClean="0">
                <a:ea typeface="ＭＳ Ｐゴシック" pitchFamily="34" charset="-128"/>
              </a:rPr>
              <a:t>Documentos faltantes ou inadequados</a:t>
            </a:r>
          </a:p>
          <a:p>
            <a:r>
              <a:rPr lang="pt-BR" sz="3200" dirty="0"/>
              <a:t>Projeto de pesquisa deficiente ou inadequado</a:t>
            </a:r>
          </a:p>
          <a:p>
            <a:pPr lvl="1"/>
            <a:r>
              <a:rPr lang="pt-BR" sz="2600" dirty="0" smtClean="0">
                <a:ea typeface="ＭＳ Ｐゴシック" pitchFamily="34" charset="-128"/>
              </a:rPr>
              <a:t>Não possui uma pesquisa propriamente dita</a:t>
            </a:r>
          </a:p>
          <a:p>
            <a:pPr lvl="1"/>
            <a:r>
              <a:rPr lang="pt-BR" sz="2600" dirty="0" smtClean="0">
                <a:ea typeface="ＭＳ Ｐゴシック" pitchFamily="34" charset="-128"/>
              </a:rPr>
              <a:t>A pesquisa propriamente dita já foi feita</a:t>
            </a:r>
          </a:p>
          <a:p>
            <a:pPr lvl="1"/>
            <a:r>
              <a:rPr lang="pt-BR" sz="2600" dirty="0">
                <a:ea typeface="ＭＳ Ｐゴシック" pitchFamily="34" charset="-128"/>
              </a:rPr>
              <a:t>Pesquisa não é original </a:t>
            </a:r>
          </a:p>
          <a:p>
            <a:pPr lvl="1"/>
            <a:r>
              <a:rPr lang="pt-BR" sz="2600" dirty="0" smtClean="0">
                <a:ea typeface="ＭＳ Ｐゴシック" pitchFamily="34" charset="-128"/>
              </a:rPr>
              <a:t>Projeto não consegue comunicar de modo claro o objeto da pesquisa e sua metodologia</a:t>
            </a:r>
            <a:endParaRPr lang="pt-BR" sz="2800" dirty="0" smtClean="0">
              <a:ea typeface="ＭＳ Ｐゴシック" pitchFamily="34" charset="-128"/>
            </a:endParaRPr>
          </a:p>
          <a:p>
            <a:pPr lvl="1"/>
            <a:endParaRPr lang="pt-BR" sz="2800" dirty="0" smtClean="0">
              <a:ea typeface="ＭＳ Ｐゴシック" pitchFamily="34" charset="-128"/>
            </a:endParaRPr>
          </a:p>
        </p:txBody>
      </p:sp>
      <p:sp>
        <p:nvSpPr>
          <p:cNvPr id="1843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60388" y="6683375"/>
            <a:ext cx="664845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fld id="{7AC0642E-3AAE-4344-855A-0DC1F8D2C9A5}" type="slidenum">
              <a:rPr lang="en-US">
                <a:latin typeface="Calibri" pitchFamily="34" charset="0"/>
              </a:rPr>
              <a:pPr algn="l">
                <a:spcBef>
                  <a:spcPct val="0"/>
                </a:spcBef>
              </a:pPr>
              <a:t>28</a:t>
            </a:fld>
            <a:endParaRPr lang="en-US">
              <a:latin typeface="Calibri" pitchFamily="34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-14288" y="442913"/>
            <a:ext cx="950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8" rIns="96654" bIns="48328" anchor="ctr"/>
          <a:lstStyle/>
          <a:p>
            <a:pPr algn="r" defTabSz="960438"/>
            <a:r>
              <a:rPr kumimoji="1" lang="en-US" sz="3800" b="1" i="1" dirty="0" err="1" smtClean="0">
                <a:solidFill>
                  <a:schemeClr val="tx2"/>
                </a:solidFill>
              </a:rPr>
              <a:t>Principais</a:t>
            </a:r>
            <a:r>
              <a:rPr kumimoji="1" lang="en-US" sz="3800" b="1" i="1" dirty="0" smtClean="0">
                <a:solidFill>
                  <a:schemeClr val="tx2"/>
                </a:solidFill>
              </a:rPr>
              <a:t> </a:t>
            </a:r>
            <a:r>
              <a:rPr kumimoji="1" lang="en-US" sz="3800" b="1" i="1" dirty="0" err="1" smtClean="0">
                <a:solidFill>
                  <a:schemeClr val="tx2"/>
                </a:solidFill>
              </a:rPr>
              <a:t>razões</a:t>
            </a:r>
            <a:r>
              <a:rPr kumimoji="1" lang="en-US" sz="3800" b="1" i="1" dirty="0" smtClean="0">
                <a:solidFill>
                  <a:schemeClr val="tx2"/>
                </a:solidFill>
              </a:rPr>
              <a:t> </a:t>
            </a:r>
            <a:r>
              <a:rPr kumimoji="1" lang="en-US" sz="3800" b="1" i="1" dirty="0" err="1" smtClean="0">
                <a:solidFill>
                  <a:schemeClr val="tx2"/>
                </a:solidFill>
              </a:rPr>
              <a:t>para</a:t>
            </a:r>
            <a:r>
              <a:rPr kumimoji="1" lang="en-US" sz="3800" b="1" i="1" dirty="0" smtClean="0">
                <a:solidFill>
                  <a:schemeClr val="tx2"/>
                </a:solidFill>
              </a:rPr>
              <a:t> </a:t>
            </a:r>
            <a:r>
              <a:rPr kumimoji="1" lang="en-US" sz="3800" b="1" i="1" dirty="0" err="1" smtClean="0">
                <a:solidFill>
                  <a:schemeClr val="tx2"/>
                </a:solidFill>
              </a:rPr>
              <a:t>não</a:t>
            </a:r>
            <a:r>
              <a:rPr kumimoji="1" lang="en-US" sz="3800" b="1" i="1" dirty="0" smtClean="0">
                <a:solidFill>
                  <a:schemeClr val="tx2"/>
                </a:solidFill>
              </a:rPr>
              <a:t> </a:t>
            </a:r>
            <a:r>
              <a:rPr kumimoji="1" lang="en-US" sz="3800" b="1" i="1" dirty="0" err="1" smtClean="0">
                <a:solidFill>
                  <a:schemeClr val="tx2"/>
                </a:solidFill>
              </a:rPr>
              <a:t>aprovação</a:t>
            </a:r>
            <a:endParaRPr kumimoji="1" lang="en-US" sz="3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260350" y="1752600"/>
            <a:ext cx="9226550" cy="4648200"/>
          </a:xfrm>
        </p:spPr>
        <p:txBody>
          <a:bodyPr/>
          <a:lstStyle/>
          <a:p>
            <a:r>
              <a:rPr lang="pt-BR" sz="3200" dirty="0"/>
              <a:t>Equipe incompatível</a:t>
            </a:r>
          </a:p>
          <a:p>
            <a:pPr lvl="1"/>
            <a:r>
              <a:rPr lang="pt-BR" sz="2600" dirty="0" smtClean="0">
                <a:ea typeface="ＭＳ Ｐゴシック" pitchFamily="34" charset="-128"/>
              </a:rPr>
              <a:t>Pesquisador não preenche os requisitos</a:t>
            </a:r>
          </a:p>
          <a:p>
            <a:pPr lvl="1"/>
            <a:r>
              <a:rPr lang="pt-BR" sz="2600" dirty="0" smtClean="0">
                <a:ea typeface="ＭＳ Ｐゴシック" pitchFamily="34" charset="-128"/>
              </a:rPr>
              <a:t>Faltam competências específicas na equipe</a:t>
            </a:r>
          </a:p>
          <a:p>
            <a:r>
              <a:rPr lang="pt-BR" sz="3200" dirty="0" smtClean="0">
                <a:ea typeface="ＭＳ Ｐゴシック" pitchFamily="34" charset="-128"/>
              </a:rPr>
              <a:t>Pesquisa + Empreendimento</a:t>
            </a:r>
          </a:p>
          <a:p>
            <a:pPr lvl="1"/>
            <a:r>
              <a:rPr lang="pt-BR" sz="2600" dirty="0" smtClean="0">
                <a:ea typeface="ＭＳ Ｐゴシック" pitchFamily="34" charset="-128"/>
              </a:rPr>
              <a:t>Pesquisa sem aplicação</a:t>
            </a:r>
          </a:p>
          <a:p>
            <a:pPr lvl="1"/>
            <a:endParaRPr lang="pt-BR" sz="2800" dirty="0" smtClean="0">
              <a:ea typeface="ＭＳ Ｐゴシック" pitchFamily="34" charset="-128"/>
            </a:endParaRPr>
          </a:p>
          <a:p>
            <a:pPr lvl="1"/>
            <a:endParaRPr lang="pt-BR" sz="2800" dirty="0" smtClean="0">
              <a:ea typeface="ＭＳ Ｐゴシック" pitchFamily="34" charset="-128"/>
            </a:endParaRPr>
          </a:p>
        </p:txBody>
      </p:sp>
      <p:sp>
        <p:nvSpPr>
          <p:cNvPr id="1843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60388" y="6683375"/>
            <a:ext cx="664845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fld id="{7AC0642E-3AAE-4344-855A-0DC1F8D2C9A5}" type="slidenum">
              <a:rPr lang="en-US">
                <a:latin typeface="Calibri" pitchFamily="34" charset="0"/>
              </a:rPr>
              <a:pPr algn="l">
                <a:spcBef>
                  <a:spcPct val="0"/>
                </a:spcBef>
              </a:pPr>
              <a:t>29</a:t>
            </a:fld>
            <a:endParaRPr lang="en-US">
              <a:latin typeface="Calibri" pitchFamily="34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-14288" y="442913"/>
            <a:ext cx="950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8" rIns="96654" bIns="48328" anchor="ctr"/>
          <a:lstStyle/>
          <a:p>
            <a:pPr algn="r" defTabSz="960438"/>
            <a:r>
              <a:rPr kumimoji="1" lang="en-US" sz="3800" b="1" i="1" dirty="0" err="1" smtClean="0">
                <a:solidFill>
                  <a:schemeClr val="tx2"/>
                </a:solidFill>
              </a:rPr>
              <a:t>Principais</a:t>
            </a:r>
            <a:r>
              <a:rPr kumimoji="1" lang="en-US" sz="3800" b="1" i="1" dirty="0" smtClean="0">
                <a:solidFill>
                  <a:schemeClr val="tx2"/>
                </a:solidFill>
              </a:rPr>
              <a:t> </a:t>
            </a:r>
            <a:r>
              <a:rPr kumimoji="1" lang="en-US" sz="3800" b="1" i="1" dirty="0" err="1" smtClean="0">
                <a:solidFill>
                  <a:schemeClr val="tx2"/>
                </a:solidFill>
              </a:rPr>
              <a:t>razões</a:t>
            </a:r>
            <a:r>
              <a:rPr kumimoji="1" lang="en-US" sz="3800" b="1" i="1" dirty="0" smtClean="0">
                <a:solidFill>
                  <a:schemeClr val="tx2"/>
                </a:solidFill>
              </a:rPr>
              <a:t> </a:t>
            </a:r>
            <a:r>
              <a:rPr kumimoji="1" lang="en-US" sz="3800" b="1" i="1" dirty="0" err="1" smtClean="0">
                <a:solidFill>
                  <a:schemeClr val="tx2"/>
                </a:solidFill>
              </a:rPr>
              <a:t>para</a:t>
            </a:r>
            <a:r>
              <a:rPr kumimoji="1" lang="en-US" sz="3800" b="1" i="1" dirty="0" smtClean="0">
                <a:solidFill>
                  <a:schemeClr val="tx2"/>
                </a:solidFill>
              </a:rPr>
              <a:t> </a:t>
            </a:r>
            <a:r>
              <a:rPr kumimoji="1" lang="en-US" sz="3800" b="1" i="1" dirty="0" err="1" smtClean="0">
                <a:solidFill>
                  <a:schemeClr val="tx2"/>
                </a:solidFill>
              </a:rPr>
              <a:t>não</a:t>
            </a:r>
            <a:r>
              <a:rPr kumimoji="1" lang="en-US" sz="3800" b="1" i="1" dirty="0" smtClean="0">
                <a:solidFill>
                  <a:schemeClr val="tx2"/>
                </a:solidFill>
              </a:rPr>
              <a:t> </a:t>
            </a:r>
            <a:r>
              <a:rPr kumimoji="1" lang="en-US" sz="3800" b="1" i="1" dirty="0" err="1" smtClean="0">
                <a:solidFill>
                  <a:schemeClr val="tx2"/>
                </a:solidFill>
              </a:rPr>
              <a:t>aprovação</a:t>
            </a:r>
            <a:endParaRPr kumimoji="1" lang="en-US" sz="3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83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388" y="705272"/>
            <a:ext cx="8589962" cy="945728"/>
          </a:xfrm>
        </p:spPr>
        <p:txBody>
          <a:bodyPr/>
          <a:lstStyle/>
          <a:p>
            <a:r>
              <a:rPr lang="pt-BR" sz="3600" dirty="0" smtClean="0"/>
              <a:t>Agenda da reunião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986" y="1857400"/>
            <a:ext cx="8666162" cy="4680520"/>
          </a:xfrm>
        </p:spPr>
        <p:txBody>
          <a:bodyPr/>
          <a:lstStyle/>
          <a:p>
            <a:r>
              <a:rPr lang="pt-BR" sz="2800" b="1" dirty="0" smtClean="0"/>
              <a:t>Apresentação</a:t>
            </a:r>
          </a:p>
          <a:p>
            <a:pPr marL="993775" lvl="1" indent="-514350">
              <a:buFont typeface="+mj-lt"/>
              <a:buAutoNum type="arabicPeriod"/>
            </a:pPr>
            <a:r>
              <a:rPr lang="pt-BR" sz="2400" dirty="0"/>
              <a:t>Palavra da Diretoria Científica da </a:t>
            </a:r>
            <a:r>
              <a:rPr lang="pt-BR" sz="2400" dirty="0" smtClean="0"/>
              <a:t>FAPESP</a:t>
            </a:r>
          </a:p>
          <a:p>
            <a:pPr marL="993775" lvl="1" indent="-514350">
              <a:buFont typeface="+mj-lt"/>
              <a:buAutoNum type="arabicPeriod"/>
            </a:pPr>
            <a:r>
              <a:rPr lang="pt-BR" sz="2400" dirty="0" smtClean="0"/>
              <a:t>Palavra dos convidados da FAPESP</a:t>
            </a:r>
          </a:p>
          <a:p>
            <a:pPr marL="1414462" lvl="2" indent="-514350">
              <a:buFont typeface="+mj-lt"/>
              <a:buAutoNum type="arabicPeriod"/>
            </a:pPr>
            <a:r>
              <a:rPr lang="pt-BR" sz="2000" dirty="0" smtClean="0"/>
              <a:t>CIESP</a:t>
            </a:r>
          </a:p>
          <a:p>
            <a:pPr marL="1414462" lvl="2" indent="-514350">
              <a:buFont typeface="+mj-lt"/>
              <a:buAutoNum type="arabicPeriod"/>
            </a:pPr>
            <a:r>
              <a:rPr lang="pt-BR" sz="2000" dirty="0" smtClean="0"/>
              <a:t>ANPEI</a:t>
            </a:r>
          </a:p>
          <a:p>
            <a:pPr marL="993775" lvl="1" indent="-514350">
              <a:buFont typeface="+mj-lt"/>
              <a:buAutoNum type="arabicPeriod"/>
            </a:pPr>
            <a:r>
              <a:rPr lang="pt-BR" sz="2400" dirty="0" smtClean="0"/>
              <a:t>A equipe do PIPE: coordenadores, gerente-adjunto, célula, </a:t>
            </a:r>
            <a:r>
              <a:rPr lang="pt-BR" sz="2400" dirty="0" err="1" smtClean="0"/>
              <a:t>Nuplitec</a:t>
            </a:r>
            <a:endParaRPr lang="pt-BR" sz="2400" dirty="0" smtClean="0"/>
          </a:p>
          <a:p>
            <a:pPr marL="993775" lvl="1" indent="-514350">
              <a:buFont typeface="+mj-lt"/>
              <a:buAutoNum type="arabicPeriod"/>
            </a:pPr>
            <a:r>
              <a:rPr lang="pt-BR" sz="2400" dirty="0" smtClean="0"/>
              <a:t>Apresentação </a:t>
            </a:r>
            <a:r>
              <a:rPr lang="pt-BR" sz="2400" dirty="0"/>
              <a:t>do </a:t>
            </a:r>
            <a:r>
              <a:rPr lang="pt-BR" sz="2400" dirty="0" smtClean="0"/>
              <a:t>programa</a:t>
            </a:r>
          </a:p>
          <a:p>
            <a:pPr marL="993775" lvl="1" indent="-514350">
              <a:buFont typeface="+mj-lt"/>
              <a:buAutoNum type="arabicPeriod"/>
            </a:pPr>
            <a:r>
              <a:rPr lang="pt-BR" sz="2400" dirty="0" smtClean="0"/>
              <a:t>Descrição </a:t>
            </a:r>
            <a:r>
              <a:rPr lang="pt-BR" sz="2400" dirty="0"/>
              <a:t>das </a:t>
            </a:r>
            <a:r>
              <a:rPr lang="pt-BR" sz="2400" dirty="0" smtClean="0"/>
              <a:t>etapas: Fase 1, Fase 2, Fase 3</a:t>
            </a:r>
          </a:p>
          <a:p>
            <a:pPr marL="993775" lvl="1" indent="-514350">
              <a:buFont typeface="+mj-lt"/>
              <a:buAutoNum type="arabicPeriod"/>
            </a:pPr>
            <a:r>
              <a:rPr lang="pt-BR" sz="2400" dirty="0" smtClean="0"/>
              <a:t>Informações sobre o protocolo e a documentação</a:t>
            </a:r>
          </a:p>
          <a:p>
            <a:pPr marL="993775" lvl="1" indent="-514350">
              <a:buFont typeface="+mj-lt"/>
              <a:buAutoNum type="arabicPeriod"/>
            </a:pPr>
            <a:r>
              <a:rPr lang="pt-BR" sz="2400" dirty="0"/>
              <a:t>Informações sobre a auditoria dos </a:t>
            </a:r>
            <a:r>
              <a:rPr lang="pt-BR" sz="2400" dirty="0" smtClean="0"/>
              <a:t>processos</a:t>
            </a:r>
          </a:p>
        </p:txBody>
      </p:sp>
      <p:sp>
        <p:nvSpPr>
          <p:cNvPr id="4098" name="Espaço Reservado para Número de Slid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195963-8D02-4F3F-BAB1-CBB5E050CD27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andamento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Relatórios das fases 1, 2 e 3</a:t>
            </a:r>
          </a:p>
          <a:p>
            <a:r>
              <a:rPr lang="pt-BR" dirty="0" smtClean="0"/>
              <a:t>Acompanhamento, visitas técnicas</a:t>
            </a:r>
          </a:p>
          <a:p>
            <a:r>
              <a:rPr lang="pt-BR" dirty="0" smtClean="0"/>
              <a:t>Relatórios finais (RC e RDE)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F2A9F8-CB21-4162-B106-D8F8BD72B03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Propriedade Intelectual</a:t>
            </a:r>
            <a:br>
              <a:rPr lang="pt-BR" smtClean="0">
                <a:ea typeface="ＭＳ Ｐゴシック" pitchFamily="34" charset="-128"/>
              </a:rPr>
            </a:br>
            <a:r>
              <a:rPr lang="pt-BR" smtClean="0">
                <a:ea typeface="ＭＳ Ｐゴシック" pitchFamily="34" charset="-128"/>
              </a:rPr>
              <a:t>Princípios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 smtClean="0">
                <a:ea typeface="ＭＳ Ｐゴシック" pitchFamily="34" charset="-128"/>
              </a:rPr>
              <a:t>O API refere-se apenas aos </a:t>
            </a:r>
            <a:r>
              <a:rPr lang="pt-BR" sz="2800" u="sng" smtClean="0">
                <a:ea typeface="ＭＳ Ｐゴシック" pitchFamily="34" charset="-128"/>
              </a:rPr>
              <a:t>resultados do projeto</a:t>
            </a:r>
            <a:endParaRPr lang="pt-BR" sz="28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sz="2800" smtClean="0">
                <a:ea typeface="ＭＳ Ｐゴシック" pitchFamily="34" charset="-128"/>
              </a:rPr>
              <a:t>Pesquisador empregado da empresa: propriedade é da empresa (Anexo 5);</a:t>
            </a:r>
          </a:p>
          <a:p>
            <a:pPr>
              <a:lnSpc>
                <a:spcPct val="80000"/>
              </a:lnSpc>
            </a:pPr>
            <a:r>
              <a:rPr lang="pt-BR" sz="2800" smtClean="0">
                <a:ea typeface="ＭＳ Ｐゴシック" pitchFamily="34" charset="-128"/>
              </a:rPr>
              <a:t>Pesquisador bolsista FAPESP: propriedade é da FAPESP (Anexo 6).</a:t>
            </a:r>
          </a:p>
          <a:p>
            <a:pPr lvl="1">
              <a:lnSpc>
                <a:spcPct val="80000"/>
              </a:lnSpc>
            </a:pPr>
            <a:r>
              <a:rPr lang="pt-BR" sz="2400" smtClean="0">
                <a:ea typeface="ＭＳ Ｐゴシック" pitchFamily="34" charset="-128"/>
              </a:rPr>
              <a:t>A Empresa terá o </a:t>
            </a:r>
            <a:r>
              <a:rPr lang="pt-BR" sz="2400" i="1" smtClean="0">
                <a:ea typeface="ＭＳ Ｐゴシック" pitchFamily="34" charset="-128"/>
              </a:rPr>
              <a:t>direito de primeira recusa </a:t>
            </a:r>
            <a:r>
              <a:rPr lang="pt-BR" sz="2400" smtClean="0">
                <a:ea typeface="ＭＳ Ｐゴシック" pitchFamily="34" charset="-128"/>
              </a:rPr>
              <a:t>para licenciamento exclusivo da propriedade intelectual.</a:t>
            </a:r>
          </a:p>
          <a:p>
            <a:pPr>
              <a:lnSpc>
                <a:spcPct val="80000"/>
              </a:lnSpc>
            </a:pPr>
            <a:r>
              <a:rPr lang="pt-BR" sz="2800" smtClean="0">
                <a:ea typeface="ＭＳ Ｐゴシック" pitchFamily="34" charset="-128"/>
              </a:rPr>
              <a:t>Em ambos os casos, a FAPESP:</a:t>
            </a:r>
          </a:p>
          <a:p>
            <a:pPr lvl="1">
              <a:lnSpc>
                <a:spcPct val="80000"/>
              </a:lnSpc>
            </a:pPr>
            <a:r>
              <a:rPr lang="pt-BR" sz="2400" smtClean="0">
                <a:ea typeface="ＭＳ Ｐゴシック" pitchFamily="34" charset="-128"/>
              </a:rPr>
              <a:t>Terá participação nos resultados do projeto (até 33%);</a:t>
            </a:r>
          </a:p>
          <a:p>
            <a:pPr lvl="1">
              <a:lnSpc>
                <a:spcPct val="80000"/>
              </a:lnSpc>
            </a:pPr>
            <a:r>
              <a:rPr lang="pt-BR" sz="2400" smtClean="0">
                <a:ea typeface="ＭＳ Ｐゴシック" pitchFamily="34" charset="-128"/>
              </a:rPr>
              <a:t>Poderá, através do PAPI, apoiar o depósito do pedido de patente.</a:t>
            </a:r>
            <a:endParaRPr lang="pt-BR" sz="250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pt-BR" sz="25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Propriedade Intelectual</a:t>
            </a:r>
            <a:br>
              <a:rPr lang="pt-BR" smtClean="0">
                <a:ea typeface="ＭＳ Ｐゴシック" pitchFamily="34" charset="-128"/>
              </a:rPr>
            </a:br>
            <a:r>
              <a:rPr lang="pt-BR" sz="4000" smtClean="0">
                <a:ea typeface="ＭＳ Ｐゴシック" pitchFamily="34" charset="-128"/>
              </a:rPr>
              <a:t>Acordos com terceiros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Principais problemas:</a:t>
            </a:r>
          </a:p>
          <a:p>
            <a:pPr lvl="1"/>
            <a:r>
              <a:rPr lang="pt-BR" smtClean="0">
                <a:ea typeface="ＭＳ Ｐゴシック" pitchFamily="34" charset="-128"/>
              </a:rPr>
              <a:t>Se a pesquisa for desenvolvida com apoio de outra instituição, deve ser apresentado acordo de propriedade intelectual:</a:t>
            </a:r>
          </a:p>
          <a:p>
            <a:pPr lvl="2"/>
            <a:r>
              <a:rPr lang="pt-BR" smtClean="0">
                <a:ea typeface="ＭＳ Ｐゴシック" pitchFamily="34" charset="-128"/>
              </a:rPr>
              <a:t>Que garanta os direitos da empresa e da FAPESP, conforme regulamento do PIPE;</a:t>
            </a:r>
          </a:p>
          <a:p>
            <a:pPr lvl="2"/>
            <a:r>
              <a:rPr lang="pt-BR" smtClean="0">
                <a:ea typeface="ＭＳ Ｐゴシック" pitchFamily="34" charset="-128"/>
              </a:rPr>
              <a:t>Seja assinado por pessoa competente;</a:t>
            </a:r>
          </a:p>
          <a:p>
            <a:pPr lvl="2"/>
            <a:r>
              <a:rPr lang="pt-BR" smtClean="0">
                <a:ea typeface="ＭＳ Ｐゴシック" pitchFamily="34" charset="-128"/>
              </a:rPr>
              <a:t>Tenha objeto compatível com o projeto.</a:t>
            </a:r>
          </a:p>
          <a:p>
            <a:pPr lvl="2"/>
            <a:endParaRPr lang="pt-BR" smtClean="0">
              <a:ea typeface="ＭＳ Ｐゴシック" pitchFamily="34" charset="-128"/>
            </a:endParaRPr>
          </a:p>
          <a:p>
            <a:pPr lvl="2"/>
            <a:endParaRPr lang="pt-BR" i="1" smtClean="0">
              <a:ea typeface="ＭＳ Ｐゴシック" pitchFamily="34" charset="-128"/>
            </a:endParaRPr>
          </a:p>
          <a:p>
            <a:pPr lvl="1"/>
            <a:endParaRPr 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8077200" cy="1219200"/>
          </a:xfrm>
        </p:spPr>
        <p:txBody>
          <a:bodyPr/>
          <a:lstStyle/>
          <a:p>
            <a:r>
              <a:rPr lang="pt-BR" sz="3800" dirty="0" smtClean="0">
                <a:ea typeface="ＭＳ Ｐゴシック" pitchFamily="34" charset="-128"/>
              </a:rPr>
              <a:t>FAPESP: Apoio à Pesquisa para Inovação Tecnológica em Pequenas Empresas</a:t>
            </a:r>
            <a:endParaRPr lang="en-US" sz="3800" dirty="0" smtClean="0"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4017962"/>
            <a:ext cx="8758237" cy="2159917"/>
          </a:xfrm>
        </p:spPr>
        <p:txBody>
          <a:bodyPr/>
          <a:lstStyle/>
          <a:p>
            <a:pPr algn="l"/>
            <a:r>
              <a:rPr lang="en-US" sz="2900" b="1" i="1" dirty="0" err="1">
                <a:solidFill>
                  <a:srgbClr val="C00000"/>
                </a:solidFill>
                <a:ea typeface="ＭＳ Ｐゴシック" pitchFamily="34" charset="-128"/>
              </a:rPr>
              <a:t>Diálogo</a:t>
            </a:r>
            <a:r>
              <a:rPr lang="en-US" sz="2900" b="1" i="1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>
                <a:solidFill>
                  <a:srgbClr val="C00000"/>
                </a:solidFill>
                <a:ea typeface="ＭＳ Ｐゴシック" pitchFamily="34" charset="-128"/>
              </a:rPr>
              <a:t>sobre</a:t>
            </a:r>
            <a:r>
              <a:rPr lang="en-US" sz="2900" b="1" i="1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>
                <a:solidFill>
                  <a:srgbClr val="C00000"/>
                </a:solidFill>
                <a:ea typeface="ＭＳ Ｐゴシック" pitchFamily="34" charset="-128"/>
              </a:rPr>
              <a:t>Apoio</a:t>
            </a:r>
            <a:r>
              <a:rPr lang="en-US" sz="2900" b="1" i="1" dirty="0">
                <a:solidFill>
                  <a:srgbClr val="C00000"/>
                </a:solidFill>
                <a:ea typeface="ＭＳ Ｐゴシック" pitchFamily="34" charset="-128"/>
              </a:rPr>
              <a:t> à </a:t>
            </a:r>
            <a:r>
              <a:rPr lang="en-US" sz="2900" b="1" i="1" dirty="0" err="1">
                <a:solidFill>
                  <a:srgbClr val="C00000"/>
                </a:solidFill>
                <a:ea typeface="ＭＳ Ｐゴシック" pitchFamily="34" charset="-128"/>
              </a:rPr>
              <a:t>Pesquisa</a:t>
            </a:r>
            <a:r>
              <a:rPr lang="en-US" sz="2900" b="1" i="1" dirty="0">
                <a:solidFill>
                  <a:srgbClr val="C00000"/>
                </a:solidFill>
                <a:ea typeface="ＭＳ Ｐゴシック" pitchFamily="34" charset="-128"/>
              </a:rPr>
              <a:t> para </a:t>
            </a:r>
            <a:r>
              <a:rPr lang="en-US" sz="2900" b="1" i="1" dirty="0" err="1">
                <a:solidFill>
                  <a:srgbClr val="C00000"/>
                </a:solidFill>
                <a:ea typeface="ＭＳ Ｐゴシック" pitchFamily="34" charset="-128"/>
              </a:rPr>
              <a:t>Inovação</a:t>
            </a:r>
            <a:r>
              <a:rPr lang="en-US" sz="2900" b="1" i="1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>
                <a:solidFill>
                  <a:srgbClr val="C00000"/>
                </a:solidFill>
                <a:ea typeface="ＭＳ Ｐゴシック" pitchFamily="34" charset="-128"/>
              </a:rPr>
              <a:t>na</a:t>
            </a:r>
            <a:r>
              <a:rPr lang="en-US" sz="2900" b="1" i="1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>
                <a:solidFill>
                  <a:srgbClr val="C00000"/>
                </a:solidFill>
                <a:ea typeface="ＭＳ Ｐゴシック" pitchFamily="34" charset="-128"/>
              </a:rPr>
              <a:t>Pequena</a:t>
            </a:r>
            <a:r>
              <a:rPr lang="en-US" sz="2900" b="1" i="1" dirty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900" b="1" i="1" dirty="0" err="1">
                <a:solidFill>
                  <a:srgbClr val="C00000"/>
                </a:solidFill>
                <a:ea typeface="ＭＳ Ｐゴシック" pitchFamily="34" charset="-128"/>
              </a:rPr>
              <a:t>Empresa</a:t>
            </a:r>
            <a:endParaRPr lang="en-US" sz="2900" b="1" i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algn="l">
              <a:buFont typeface="Monotype Sorts" charset="2"/>
              <a:buNone/>
            </a:pPr>
            <a:endParaRPr lang="en-US" sz="2900" b="1" dirty="0" smtClean="0">
              <a:solidFill>
                <a:srgbClr val="37880A"/>
              </a:solidFill>
              <a:ea typeface="ＭＳ Ｐゴシック" pitchFamily="34" charset="-128"/>
            </a:endParaRPr>
          </a:p>
          <a:p>
            <a:pPr algn="r">
              <a:buFont typeface="Monotype Sorts" charset="2"/>
              <a:buNone/>
            </a:pP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São Paulo, 9 de </a:t>
            </a:r>
            <a:r>
              <a:rPr lang="en-US" sz="2900" b="1" i="1" dirty="0" err="1" smtClean="0">
                <a:solidFill>
                  <a:srgbClr val="C00000"/>
                </a:solidFill>
                <a:ea typeface="ＭＳ Ｐゴシック" pitchFamily="34" charset="-128"/>
              </a:rPr>
              <a:t>setembro</a:t>
            </a:r>
            <a:r>
              <a:rPr lang="en-US" sz="2900" b="1" i="1" dirty="0" smtClean="0">
                <a:solidFill>
                  <a:srgbClr val="C00000"/>
                </a:solidFill>
                <a:ea typeface="ＭＳ Ｐゴシック" pitchFamily="34" charset="-128"/>
              </a:rPr>
              <a:t> de 2014</a:t>
            </a:r>
          </a:p>
        </p:txBody>
      </p:sp>
    </p:spTree>
    <p:extLst>
      <p:ext uri="{BB962C8B-B14F-4D97-AF65-F5344CB8AC3E}">
        <p14:creationId xmlns:p14="http://schemas.microsoft.com/office/powerpoint/2010/main" val="7339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388" y="705272"/>
            <a:ext cx="8589962" cy="945728"/>
          </a:xfrm>
        </p:spPr>
        <p:txBody>
          <a:bodyPr/>
          <a:lstStyle/>
          <a:p>
            <a:r>
              <a:rPr lang="pt-BR" sz="3600" dirty="0" smtClean="0"/>
              <a:t>Agenda da reunião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018" y="1857400"/>
            <a:ext cx="9007598" cy="4680520"/>
          </a:xfrm>
        </p:spPr>
        <p:txBody>
          <a:bodyPr/>
          <a:lstStyle/>
          <a:p>
            <a:r>
              <a:rPr lang="pt-BR" sz="2800" b="1" dirty="0" smtClean="0"/>
              <a:t>Apresentação</a:t>
            </a:r>
          </a:p>
          <a:p>
            <a:pPr marL="936625" lvl="1" indent="-457200">
              <a:buFont typeface="+mj-lt"/>
              <a:buAutoNum type="arabicPeriod" startAt="8"/>
            </a:pPr>
            <a:r>
              <a:rPr lang="pt-BR" sz="2400" dirty="0"/>
              <a:t>Informações sobre a tramitação das propostas e entrevistas</a:t>
            </a:r>
          </a:p>
          <a:p>
            <a:pPr marL="936625" lvl="1" indent="-457200">
              <a:buFont typeface="+mj-lt"/>
              <a:buAutoNum type="arabicPeriod" startAt="8"/>
            </a:pPr>
            <a:r>
              <a:rPr lang="pt-BR" sz="2400" dirty="0" smtClean="0"/>
              <a:t>Dificuldades </a:t>
            </a:r>
            <a:r>
              <a:rPr lang="pt-BR" sz="2400" dirty="0"/>
              <a:t>do julgamento e as principais razões para não </a:t>
            </a:r>
            <a:r>
              <a:rPr lang="pt-BR" sz="2400" dirty="0" smtClean="0"/>
              <a:t>aprovação</a:t>
            </a:r>
          </a:p>
          <a:p>
            <a:pPr marL="936625" lvl="1" indent="-457200">
              <a:buFont typeface="+mj-lt"/>
              <a:buAutoNum type="arabicPeriod" startAt="8"/>
            </a:pPr>
            <a:r>
              <a:rPr lang="pt-BR" sz="2400" dirty="0" smtClean="0"/>
              <a:t>O </a:t>
            </a:r>
            <a:r>
              <a:rPr lang="pt-BR" sz="2400" dirty="0"/>
              <a:t>andamento: relatórios das fases 1, 2 e 3, acompanhamento, visitas técnicas e relatórios posteriores à conclusão do projeto de pesquisa tecnológica</a:t>
            </a:r>
          </a:p>
          <a:p>
            <a:pPr marL="936625" lvl="1" indent="-457200">
              <a:buFont typeface="+mj-lt"/>
              <a:buAutoNum type="arabicPeriod" startAt="8"/>
            </a:pPr>
            <a:r>
              <a:rPr lang="pt-BR" sz="2400" dirty="0"/>
              <a:t>A propriedade </a:t>
            </a:r>
            <a:r>
              <a:rPr lang="pt-BR" sz="2400" dirty="0" smtClean="0"/>
              <a:t>intelectual</a:t>
            </a:r>
          </a:p>
          <a:p>
            <a:pPr marL="517525" indent="-457200"/>
            <a:r>
              <a:rPr lang="pt-BR" sz="2800" b="1" dirty="0" smtClean="0"/>
              <a:t>Apresentação de caso de firma PIPE: </a:t>
            </a:r>
            <a:r>
              <a:rPr lang="pt-BR" sz="2800" b="1" dirty="0" err="1" smtClean="0"/>
              <a:t>Fermentec</a:t>
            </a:r>
            <a:endParaRPr lang="pt-BR" sz="2800" b="1" dirty="0" smtClean="0"/>
          </a:p>
          <a:p>
            <a:pPr marL="517525" indent="-457200"/>
            <a:r>
              <a:rPr lang="pt-BR" sz="2800" b="1" dirty="0" smtClean="0"/>
              <a:t>Dúvidas dos participantes</a:t>
            </a:r>
          </a:p>
        </p:txBody>
      </p:sp>
      <p:sp>
        <p:nvSpPr>
          <p:cNvPr id="4098" name="Espaço Reservado para Número de Slide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195963-8D02-4F3F-BAB1-CBB5E050CD27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CC10667-D923-4247-B7A3-BB646A46709E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6822" tIns="47616" rIns="96822" bIns="47616"/>
          <a:lstStyle/>
          <a:p>
            <a:r>
              <a:rPr lang="pt-BR" sz="3600" dirty="0" smtClean="0">
                <a:ea typeface="ＭＳ Ｐゴシック" pitchFamily="34" charset="-128"/>
              </a:rPr>
              <a:t>Fapesp – legislação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822" tIns="47616" rIns="96822" bIns="47616"/>
          <a:lstStyle/>
          <a:p>
            <a:r>
              <a:rPr lang="pt-BR" sz="2100" smtClean="0">
                <a:ea typeface="ＭＳ Ｐゴシック" pitchFamily="34" charset="-128"/>
              </a:rPr>
              <a:t>1947: Constituição Paulista, Art. 123 </a:t>
            </a:r>
          </a:p>
          <a:p>
            <a:pPr lvl="1"/>
            <a:r>
              <a:rPr lang="pt-BR" sz="1700" smtClean="0">
                <a:solidFill>
                  <a:schemeClr val="tx2"/>
                </a:solidFill>
                <a:ea typeface="ＭＳ Ｐゴシック" pitchFamily="34" charset="-128"/>
              </a:rPr>
              <a:t>"O amparo à </a:t>
            </a:r>
            <a:r>
              <a:rPr lang="pt-BR" sz="1700" b="1" u="sng" smtClean="0">
                <a:solidFill>
                  <a:schemeClr val="tx2"/>
                </a:solidFill>
                <a:ea typeface="ＭＳ Ｐゴシック" pitchFamily="34" charset="-128"/>
              </a:rPr>
              <a:t>pesquisa científica</a:t>
            </a:r>
            <a:r>
              <a:rPr lang="pt-BR" sz="1700" smtClean="0">
                <a:solidFill>
                  <a:schemeClr val="tx2"/>
                </a:solidFill>
                <a:ea typeface="ＭＳ Ｐゴシック" pitchFamily="34" charset="-128"/>
              </a:rPr>
              <a:t> será propiciado pelo Estado, por intermédio de uma fundação organizada em moldes a serem estabelecidos por lei". Determinava ainda: "Anualmente, o Estado atribuirá a essa fundação, como renda especial de sua privativa administração, a quantia não inferior a meio por cento de sua receita ordinária".</a:t>
            </a:r>
            <a:r>
              <a:rPr lang="pt-BR" sz="1900" smtClean="0">
                <a:ea typeface="ＭＳ Ｐゴシック" pitchFamily="34" charset="-128"/>
              </a:rPr>
              <a:t> </a:t>
            </a:r>
          </a:p>
          <a:p>
            <a:r>
              <a:rPr lang="pt-BR" sz="2100" smtClean="0">
                <a:ea typeface="ＭＳ Ｐゴシック" pitchFamily="34" charset="-128"/>
              </a:rPr>
              <a:t>1960: Lei autoriza o Poder Executivo a instituir a FAPESP</a:t>
            </a:r>
          </a:p>
          <a:p>
            <a:r>
              <a:rPr lang="pt-BR" sz="2100" smtClean="0">
                <a:ea typeface="ＭＳ Ｐゴシック" pitchFamily="34" charset="-128"/>
              </a:rPr>
              <a:t>1962: Decreto 40.132 institui a FAPESP</a:t>
            </a:r>
          </a:p>
          <a:p>
            <a:r>
              <a:rPr lang="pt-BR" sz="2100" smtClean="0">
                <a:ea typeface="ＭＳ Ｐゴシック" pitchFamily="34" charset="-128"/>
              </a:rPr>
              <a:t>1989: Constituição Estadual 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pt-BR" sz="1700" smtClean="0">
                <a:solidFill>
                  <a:schemeClr val="tx2"/>
                </a:solidFill>
                <a:ea typeface="ＭＳ Ｐゴシック" pitchFamily="34" charset="-128"/>
              </a:rPr>
              <a:t>Artigo 271 - O Estado destinará o mínimo de um por cento de sua receita tributária à Fundação de Amparo à Pesquisa do Estado de São Paulo, como renda de sua privativa administração, para aplicação em </a:t>
            </a:r>
            <a:r>
              <a:rPr lang="pt-BR" sz="1700" b="1" u="sng" smtClean="0">
                <a:solidFill>
                  <a:schemeClr val="tx2"/>
                </a:solidFill>
                <a:ea typeface="ＭＳ Ｐゴシック" pitchFamily="34" charset="-128"/>
              </a:rPr>
              <a:t>desenvolvimento científico e tecnológico</a:t>
            </a:r>
            <a:r>
              <a:rPr lang="pt-BR" sz="1700" smtClean="0">
                <a:solidFill>
                  <a:schemeClr val="tx2"/>
                </a:solidFill>
                <a:ea typeface="ＭＳ Ｐゴシック" pitchFamily="34" charset="-128"/>
              </a:rPr>
              <a:t>.</a:t>
            </a:r>
            <a:r>
              <a:rPr lang="pt-BR" sz="170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Agências de fomento à pesquisa em SP</a:t>
            </a: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CDF6FF-EB2E-491C-ABF8-B6F328CB1CFD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7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pt-BR" dirty="0" smtClean="0">
                <a:latin typeface="Arial" pitchFamily="34" charset="0"/>
              </a:rPr>
              <a:t>© </a:t>
            </a:r>
            <a:r>
              <a:rPr lang="pt-BR" dirty="0" err="1" smtClean="0">
                <a:latin typeface="Arial" pitchFamily="34" charset="0"/>
              </a:rPr>
              <a:t>C.H.</a:t>
            </a:r>
            <a:r>
              <a:rPr lang="pt-BR" dirty="0" smtClean="0">
                <a:latin typeface="Arial" pitchFamily="34" charset="0"/>
              </a:rPr>
              <a:t> Brito Cruz e </a:t>
            </a:r>
            <a:r>
              <a:rPr lang="pt-BR" dirty="0" err="1" smtClean="0">
                <a:latin typeface="Arial" pitchFamily="34" charset="0"/>
              </a:rPr>
              <a:t>Fapesp</a:t>
            </a:r>
            <a:r>
              <a:rPr lang="pt-BR" dirty="0" smtClean="0">
                <a:latin typeface="Arial" pitchFamily="34" charset="0"/>
              </a:rPr>
              <a:t> </a:t>
            </a:r>
            <a:endParaRPr lang="en-US" dirty="0" smtClean="0">
              <a:latin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814196"/>
            <a:ext cx="7776863" cy="472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742930" y="2014527"/>
            <a:ext cx="949955" cy="558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6004" tIns="48002" rIns="96004" bIns="48002" rtlCol="0">
            <a:spAutoFit/>
          </a:bodyPr>
          <a:lstStyle/>
          <a:p>
            <a:r>
              <a:rPr lang="pt-BR" sz="2900" b="1" dirty="0">
                <a:solidFill>
                  <a:srgbClr val="0070C0"/>
                </a:solidFill>
                <a:latin typeface="Calibri" pitchFamily="34" charset="0"/>
              </a:rPr>
              <a:t>2011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3570" y="4371980"/>
            <a:ext cx="3609271" cy="217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3"/>
          <p:cNvSpPr txBox="1"/>
          <p:nvPr/>
        </p:nvSpPr>
        <p:spPr>
          <a:xfrm>
            <a:off x="8785483" y="6105127"/>
            <a:ext cx="636312" cy="358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6004" tIns="48002" rIns="96004" bIns="48002" rtlCol="0">
            <a:spAutoFit/>
          </a:bodyPr>
          <a:lstStyle/>
          <a:p>
            <a:r>
              <a:rPr lang="pt-BR" sz="1700" b="1" dirty="0">
                <a:solidFill>
                  <a:srgbClr val="0070C0"/>
                </a:solidFill>
                <a:latin typeface="Calibri" pitchFamily="34" charset="0"/>
              </a:rPr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14694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960120" eaLnBrk="1" fontAlgn="auto" hangingPunct="1">
              <a:spcAft>
                <a:spcPts val="0"/>
              </a:spcAft>
              <a:defRPr/>
            </a:pPr>
            <a:r>
              <a:rPr lang="pt-BR" dirty="0" smtClean="0"/>
              <a:t>São Paulo: Gasto em P&amp;D, 2011,</a:t>
            </a:r>
            <a:br>
              <a:rPr lang="pt-BR" dirty="0" smtClean="0"/>
            </a:br>
            <a:r>
              <a:rPr lang="pt-BR" dirty="0" smtClean="0"/>
              <a:t>por fonte</a:t>
            </a:r>
            <a:endParaRPr lang="pt-BR" dirty="0"/>
          </a:p>
        </p:txBody>
      </p:sp>
      <p:sp>
        <p:nvSpPr>
          <p:cNvPr id="6147" name="Content Placeholder 9"/>
          <p:cNvSpPr>
            <a:spLocks noGrp="1"/>
          </p:cNvSpPr>
          <p:nvPr>
            <p:ph sz="half" idx="1"/>
          </p:nvPr>
        </p:nvSpPr>
        <p:spPr>
          <a:xfrm>
            <a:off x="5847215" y="2001415"/>
            <a:ext cx="3447694" cy="45331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dirty="0" smtClean="0"/>
              <a:t>Gasto em P&amp;D total 1.6% do PIB do Estado</a:t>
            </a:r>
          </a:p>
          <a:p>
            <a:pPr lvl="1" eaLnBrk="1" hangingPunct="1"/>
            <a:r>
              <a:rPr lang="pt-BR" dirty="0" smtClean="0"/>
              <a:t>Cresceu de 1.52% em 2008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t-BR" dirty="0" smtClean="0"/>
              <a:t>Gasto público</a:t>
            </a:r>
          </a:p>
          <a:p>
            <a:pPr lvl="1" eaLnBrk="1" hangingPunct="1"/>
            <a:r>
              <a:rPr lang="pt-BR" dirty="0" smtClean="0"/>
              <a:t>Estadual 63%</a:t>
            </a:r>
          </a:p>
          <a:p>
            <a:pPr lvl="1" eaLnBrk="1" hangingPunct="1"/>
            <a:r>
              <a:rPr lang="pt-BR" dirty="0" smtClean="0"/>
              <a:t>Federal 	37%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4" y="1857401"/>
            <a:ext cx="53100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560388" y="6683375"/>
            <a:ext cx="6648450" cy="487363"/>
          </a:xfrm>
          <a:noFill/>
        </p:spPr>
        <p:txBody>
          <a:bodyPr/>
          <a:lstStyle/>
          <a:p>
            <a:r>
              <a:rPr lang="pt-BR" dirty="0" smtClean="0">
                <a:latin typeface="Arial" pitchFamily="34" charset="0"/>
              </a:rPr>
              <a:t>© </a:t>
            </a:r>
            <a:r>
              <a:rPr lang="pt-BR" dirty="0" err="1" smtClean="0">
                <a:latin typeface="Arial" pitchFamily="34" charset="0"/>
              </a:rPr>
              <a:t>C.H.</a:t>
            </a:r>
            <a:r>
              <a:rPr lang="pt-BR" dirty="0" smtClean="0">
                <a:latin typeface="Arial" pitchFamily="34" charset="0"/>
              </a:rPr>
              <a:t> Brito Cruz e </a:t>
            </a:r>
            <a:r>
              <a:rPr lang="pt-BR" dirty="0" err="1" smtClean="0">
                <a:latin typeface="Arial" pitchFamily="34" charset="0"/>
              </a:rPr>
              <a:t>Fapesp</a:t>
            </a:r>
            <a:r>
              <a:rPr lang="pt-BR" dirty="0" smtClean="0">
                <a:latin typeface="Arial" pitchFamily="34" charset="0"/>
              </a:rPr>
              <a:t> 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273925" y="6664325"/>
            <a:ext cx="1976438" cy="488950"/>
          </a:xfrm>
          <a:noFill/>
        </p:spPr>
        <p:txBody>
          <a:bodyPr/>
          <a:lstStyle/>
          <a:p>
            <a:fld id="{B8CDF6FF-EB2E-491C-ABF8-B6F328CB1CFD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e desenvolvimento experimental (P&amp;D)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u="sng" dirty="0" err="1"/>
              <a:t>Pesquisa</a:t>
            </a:r>
            <a:r>
              <a:rPr lang="en-US" dirty="0"/>
              <a:t> e </a:t>
            </a:r>
            <a:r>
              <a:rPr lang="en-US" dirty="0" err="1"/>
              <a:t>desenvolvimento</a:t>
            </a:r>
            <a:r>
              <a:rPr lang="en-US" dirty="0"/>
              <a:t> experimental (P&amp;D) </a:t>
            </a:r>
            <a:r>
              <a:rPr lang="en-US" dirty="0" err="1" smtClean="0"/>
              <a:t>compreendem</a:t>
            </a:r>
            <a:r>
              <a:rPr lang="en-US" dirty="0" smtClean="0"/>
              <a:t>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criativo</a:t>
            </a:r>
            <a:r>
              <a:rPr lang="en-US" dirty="0"/>
              <a:t> </a:t>
            </a:r>
            <a:r>
              <a:rPr lang="en-US" dirty="0" err="1"/>
              <a:t>realizado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base </a:t>
            </a:r>
            <a:r>
              <a:rPr lang="en-US" dirty="0" err="1"/>
              <a:t>sistemática</a:t>
            </a:r>
            <a:r>
              <a:rPr lang="en-US" dirty="0"/>
              <a:t> com o </a:t>
            </a: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u="sng" dirty="0" err="1"/>
              <a:t>ampliar</a:t>
            </a:r>
            <a:r>
              <a:rPr lang="en-US" u="sng" dirty="0"/>
              <a:t> o </a:t>
            </a:r>
            <a:r>
              <a:rPr lang="en-US" u="sng" dirty="0" err="1"/>
              <a:t>estoque</a:t>
            </a:r>
            <a:r>
              <a:rPr lang="en-US" u="sng" dirty="0"/>
              <a:t> de </a:t>
            </a:r>
            <a:r>
              <a:rPr lang="en-US" u="sng" dirty="0" err="1"/>
              <a:t>conhecimento</a:t>
            </a:r>
            <a:r>
              <a:rPr lang="en-US" dirty="0"/>
              <a:t>, </a:t>
            </a:r>
            <a:r>
              <a:rPr lang="en-US" dirty="0" err="1"/>
              <a:t>incluindo</a:t>
            </a:r>
            <a:r>
              <a:rPr lang="en-US" dirty="0"/>
              <a:t> </a:t>
            </a:r>
            <a:r>
              <a:rPr lang="en-US" dirty="0" err="1"/>
              <a:t>conhecimento</a:t>
            </a:r>
            <a:r>
              <a:rPr lang="en-US" dirty="0"/>
              <a:t> do </a:t>
            </a:r>
            <a:r>
              <a:rPr lang="en-US" dirty="0" err="1"/>
              <a:t>homem</a:t>
            </a:r>
            <a:r>
              <a:rPr lang="en-US" dirty="0"/>
              <a:t>, </a:t>
            </a:r>
            <a:r>
              <a:rPr lang="en-US" dirty="0" err="1"/>
              <a:t>cultura</a:t>
            </a:r>
            <a:r>
              <a:rPr lang="en-US" dirty="0"/>
              <a:t> e </a:t>
            </a:r>
            <a:r>
              <a:rPr lang="en-US" dirty="0" err="1"/>
              <a:t>sociedade</a:t>
            </a:r>
            <a:r>
              <a:rPr lang="en-US" dirty="0"/>
              <a:t>, e o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desse</a:t>
            </a:r>
            <a:r>
              <a:rPr lang="en-US" dirty="0"/>
              <a:t> </a:t>
            </a:r>
            <a:r>
              <a:rPr lang="en-US" dirty="0" err="1"/>
              <a:t>estoque</a:t>
            </a:r>
            <a:r>
              <a:rPr lang="en-US" dirty="0"/>
              <a:t> de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divisar</a:t>
            </a:r>
            <a:r>
              <a:rPr lang="en-US" dirty="0"/>
              <a:t> </a:t>
            </a:r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aplicações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09202" y="6653133"/>
            <a:ext cx="6723747" cy="361124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 lIns="96012" tIns="48006" rIns="96012" bIns="4800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700" dirty="0">
                <a:latin typeface="Calibri" pitchFamily="34" charset="0"/>
              </a:rPr>
              <a:t>Fonte: </a:t>
            </a:r>
            <a:r>
              <a:rPr lang="it-IT" sz="1700" dirty="0">
                <a:latin typeface="Calibri" pitchFamily="34" charset="0"/>
              </a:rPr>
              <a:t>FRASCATI MANUAL 2002 – ISBN 92-64-19903-9 – © OECD 2002</a:t>
            </a:r>
            <a:endParaRPr lang="pt-BR" sz="1700" dirty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7273925" y="6664325"/>
            <a:ext cx="1976438" cy="488950"/>
          </a:xfrm>
          <a:noFill/>
        </p:spPr>
        <p:txBody>
          <a:bodyPr/>
          <a:lstStyle/>
          <a:p>
            <a:pPr defTabSz="960438"/>
            <a:fld id="{1335CE47-4D7B-4593-BD91-AD98F3B8F4A0}" type="slidenum">
              <a:rPr lang="en-US" smtClean="0">
                <a:latin typeface="Arial" pitchFamily="34" charset="0"/>
              </a:rPr>
              <a:pPr defTabSz="960438"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Relação Pesquisa-Inovação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986" y="1963738"/>
            <a:ext cx="8496944" cy="4389437"/>
          </a:xfrm>
        </p:spPr>
        <p:txBody>
          <a:bodyPr/>
          <a:lstStyle/>
          <a:p>
            <a:r>
              <a:rPr lang="pt-BR" dirty="0"/>
              <a:t>Pesquisa é esforço, inovação é </a:t>
            </a:r>
            <a:r>
              <a:rPr lang="pt-BR" dirty="0" smtClean="0"/>
              <a:t>resultado</a:t>
            </a:r>
          </a:p>
          <a:p>
            <a:pPr lvl="1"/>
            <a:r>
              <a:rPr lang="pt-BR" dirty="0" smtClean="0"/>
              <a:t>Relação </a:t>
            </a:r>
            <a:r>
              <a:rPr lang="pt-BR" dirty="0"/>
              <a:t>não linear</a:t>
            </a:r>
          </a:p>
          <a:p>
            <a:pPr algn="just" eaLnBrk="1" hangingPunct="1"/>
            <a:r>
              <a:rPr lang="en-US" dirty="0"/>
              <a:t>“Research is the transformation of money into knowledge. Innovation is the transformation of knowledge into </a:t>
            </a:r>
            <a:r>
              <a:rPr lang="en-US" dirty="0" smtClean="0"/>
              <a:t>money”</a:t>
            </a:r>
          </a:p>
          <a:p>
            <a:pPr marL="1134000" lvl="1" indent="0" algn="just">
              <a:buNone/>
            </a:pPr>
            <a:r>
              <a:rPr lang="en-US" dirty="0" smtClean="0"/>
              <a:t>Geoffrey </a:t>
            </a:r>
            <a:r>
              <a:rPr lang="en-US" dirty="0"/>
              <a:t>Nicholson, former research and development director at 3M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7273925" y="6664325"/>
            <a:ext cx="1976438" cy="488950"/>
          </a:xfrm>
          <a:noFill/>
        </p:spPr>
        <p:txBody>
          <a:bodyPr/>
          <a:lstStyle/>
          <a:p>
            <a:pPr defTabSz="960438"/>
            <a:fld id="{1335CE47-4D7B-4593-BD91-AD98F3B8F4A0}" type="slidenum">
              <a:rPr lang="en-US" smtClean="0">
                <a:latin typeface="Arial" pitchFamily="34" charset="0"/>
              </a:rPr>
              <a:pPr defTabSz="960438"/>
              <a:t>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Unicamp">
  <a:themeElements>
    <a:clrScheme name="3_Unicamp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3_Unic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Unicamp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camp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camp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camp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camp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camp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13771</TotalTime>
  <Words>1751</Words>
  <Application>Microsoft Office PowerPoint</Application>
  <PresentationFormat>Personalizar</PresentationFormat>
  <Paragraphs>336</Paragraphs>
  <Slides>33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3_Unicamp</vt:lpstr>
      <vt:lpstr>FAPESP: Apoio à Pesquisa para Inovação Tecnológica em Pequenas Empresas</vt:lpstr>
      <vt:lpstr>Diálogo sobre Apoio à Pesquisa para Inovação na Pequena Empresa </vt:lpstr>
      <vt:lpstr>Agenda da reunião</vt:lpstr>
      <vt:lpstr>Agenda da reunião</vt:lpstr>
      <vt:lpstr>Fapesp – legislação</vt:lpstr>
      <vt:lpstr>Agências de fomento à pesquisa em SP</vt:lpstr>
      <vt:lpstr>São Paulo: Gasto em P&amp;D, 2011, por fonte</vt:lpstr>
      <vt:lpstr>Pesquisa e desenvolvimento experimental (P&amp;D)</vt:lpstr>
      <vt:lpstr>Relação Pesquisa-Inovação</vt:lpstr>
      <vt:lpstr>Pesquisa Inovativa na Pequena Empresa – PIPE (1997)</vt:lpstr>
      <vt:lpstr>Pesquisa Inovativa na Pequena Empresa: PIPE</vt:lpstr>
      <vt:lpstr>Pesquisa Inovativa na Pequena Empresa: PIPE</vt:lpstr>
      <vt:lpstr>Pesquisa Inovativa na Pequena Empresa: PIPE</vt:lpstr>
      <vt:lpstr>Pesquisa Inovativa na Pequena Empresa: PIPE</vt:lpstr>
      <vt:lpstr>O desafio da expansão do PIPE</vt:lpstr>
      <vt:lpstr>Distribuição dos projetos PIPE em 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Uso dos Recursos e Prestação de Contas</vt:lpstr>
      <vt:lpstr>Uso dos Recursos e Prestação de Contas</vt:lpstr>
      <vt:lpstr>Fluxo típico de apresentação de projetos, análise e contratação</vt:lpstr>
      <vt:lpstr>Fluxo típico de apresentação de projetos, análise e contratação</vt:lpstr>
      <vt:lpstr>Fluxo típico de apresentação de projetos, análise e contratação</vt:lpstr>
      <vt:lpstr>Apresentação do PowerPoint</vt:lpstr>
      <vt:lpstr>Apresentação do PowerPoint</vt:lpstr>
      <vt:lpstr>O andamento</vt:lpstr>
      <vt:lpstr>Propriedade Intelectual Princípios</vt:lpstr>
      <vt:lpstr>Propriedade Intelectual Acordos com terceiros</vt:lpstr>
      <vt:lpstr>FAPESP: Apoio à Pesquisa para Inovação Tecnológica em Pequenas Empresas</vt:lpstr>
    </vt:vector>
  </TitlesOfParts>
  <Company>UNICAMP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FAPESP: Apoio à Pesquisa para Inovação Tecnológica</dc:title>
  <dc:creator>Carlos Alberto de Pian</dc:creator>
  <cp:lastModifiedBy>Vera Eunice Sirin</cp:lastModifiedBy>
  <cp:revision>934</cp:revision>
  <cp:lastPrinted>2013-06-11T11:54:10Z</cp:lastPrinted>
  <dcterms:created xsi:type="dcterms:W3CDTF">1997-06-15T15:36:04Z</dcterms:created>
  <dcterms:modified xsi:type="dcterms:W3CDTF">2014-09-08T20:39:19Z</dcterms:modified>
</cp:coreProperties>
</file>